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3.xml" ContentType="application/vnd.openxmlformats-officedocument.them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4.xml" ContentType="application/vnd.openxmlformats-officedocument.theme+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heme/theme5.xml" ContentType="application/vnd.openxmlformats-officedocument.theme+xml"/>
  <Override PartName="/ppt/theme/theme6.xml" ContentType="application/vnd.openxmlformats-officedocument.theme+xml"/>
  <Override PartName="/ppt/tags/tag21.xml" ContentType="application/vnd.openxmlformats-officedocument.presentationml.tags+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1" r:id="rId4"/>
    <p:sldMasterId id="2147483866" r:id="rId5"/>
    <p:sldMasterId id="2147483838" r:id="rId6"/>
    <p:sldMasterId id="2147483858" r:id="rId7"/>
  </p:sldMasterIdLst>
  <p:notesMasterIdLst>
    <p:notesMasterId r:id="rId17"/>
  </p:notesMasterIdLst>
  <p:handoutMasterIdLst>
    <p:handoutMasterId r:id="rId18"/>
  </p:handoutMasterIdLst>
  <p:sldIdLst>
    <p:sldId id="407" r:id="rId8"/>
    <p:sldId id="350" r:id="rId9"/>
    <p:sldId id="265" r:id="rId10"/>
    <p:sldId id="408" r:id="rId11"/>
    <p:sldId id="409" r:id="rId12"/>
    <p:sldId id="424" r:id="rId13"/>
    <p:sldId id="351" r:id="rId14"/>
    <p:sldId id="273" r:id="rId15"/>
    <p:sldId id="274" r:id="rId16"/>
  </p:sldIdLst>
  <p:sldSz cx="12192000" cy="6858000"/>
  <p:notesSz cx="6858000" cy="9144000"/>
  <p:custDataLst>
    <p:tags r:id="rId19"/>
  </p:custDataLst>
  <p:defaultText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apgemini Masters" id="{4E249A1C-D928-4AC0-A77C-65440B7A141B}">
          <p14:sldIdLst>
            <p14:sldId id="407"/>
            <p14:sldId id="350"/>
            <p14:sldId id="265"/>
            <p14:sldId id="408"/>
            <p14:sldId id="409"/>
            <p14:sldId id="424"/>
            <p14:sldId id="351"/>
            <p14:sldId id="273"/>
            <p14:sldId id="274"/>
          </p14:sldIdLst>
        </p14:section>
      </p14:sectionLst>
    </p:ext>
    <p:ext uri="{EFAFB233-063F-42B5-8137-9DF3F51BA10A}">
      <p15:sldGuideLst xmlns:p15="http://schemas.microsoft.com/office/powerpoint/2012/main">
        <p15:guide id="5" orient="horz" pos="2341" userDrawn="1">
          <p15:clr>
            <a:srgbClr val="A4A3A4"/>
          </p15:clr>
        </p15:guide>
        <p15:guide id="7" pos="3659"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0AD"/>
    <a:srgbClr val="FF7E83"/>
    <a:srgbClr val="2B0A3D"/>
    <a:srgbClr val="00C37B"/>
    <a:srgbClr val="95E616"/>
    <a:srgbClr val="4701A7"/>
    <a:srgbClr val="FF6327"/>
    <a:srgbClr val="01D1D0"/>
    <a:srgbClr val="E6E7E7"/>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4C75531-61D8-4434-AC2E-38CD63001C93}" v="40" dt="2025-10-15T05:23:09.7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71" autoAdjust="0"/>
    <p:restoredTop sz="95291" autoAdjust="0"/>
  </p:normalViewPr>
  <p:slideViewPr>
    <p:cSldViewPr>
      <p:cViewPr varScale="1">
        <p:scale>
          <a:sx n="63" d="100"/>
          <a:sy n="63" d="100"/>
        </p:scale>
        <p:origin x="764" y="56"/>
      </p:cViewPr>
      <p:guideLst>
        <p:guide orient="horz" pos="2341"/>
        <p:guide pos="3659"/>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0"/>
    </p:cViewPr>
  </p:sorterViewPr>
  <p:notesViewPr>
    <p:cSldViewPr>
      <p:cViewPr varScale="1">
        <p:scale>
          <a:sx n="74" d="100"/>
          <a:sy n="74" d="100"/>
        </p:scale>
        <p:origin x="2706" y="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notesMaster" Target="notesMasters/notesMaster1.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tableStyles" Target="tableStyles.xml"/><Relationship Id="rId10" Type="http://schemas.openxmlformats.org/officeDocument/2006/relationships/slide" Target="slides/slide3.xml"/><Relationship Id="rId19"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kash B, Bhanu" userId="673c8836-55e7-400d-a49c-1e24023dc72b" providerId="ADAL" clId="{94C75531-61D8-4434-AC2E-38CD63001C93}"/>
    <pc:docChg chg="undo custSel addSld delSld modSld modSection">
      <pc:chgData name="Prakash B, Bhanu" userId="673c8836-55e7-400d-a49c-1e24023dc72b" providerId="ADAL" clId="{94C75531-61D8-4434-AC2E-38CD63001C93}" dt="2025-10-15T05:23:09.745" v="845"/>
      <pc:docMkLst>
        <pc:docMk/>
      </pc:docMkLst>
      <pc:sldChg chg="addSp delSp modSp mod">
        <pc:chgData name="Prakash B, Bhanu" userId="673c8836-55e7-400d-a49c-1e24023dc72b" providerId="ADAL" clId="{94C75531-61D8-4434-AC2E-38CD63001C93}" dt="2025-10-15T05:08:38.703" v="710"/>
        <pc:sldMkLst>
          <pc:docMk/>
          <pc:sldMk cId="0" sldId="265"/>
        </pc:sldMkLst>
        <pc:spChg chg="mod">
          <ac:chgData name="Prakash B, Bhanu" userId="673c8836-55e7-400d-a49c-1e24023dc72b" providerId="ADAL" clId="{94C75531-61D8-4434-AC2E-38CD63001C93}" dt="2025-10-15T04:55:34.661" v="373" actId="20577"/>
          <ac:spMkLst>
            <pc:docMk/>
            <pc:sldMk cId="0" sldId="265"/>
            <ac:spMk id="4" creationId="{00000000-0000-0000-0000-000000000000}"/>
          </ac:spMkLst>
        </pc:spChg>
        <pc:spChg chg="mod">
          <ac:chgData name="Prakash B, Bhanu" userId="673c8836-55e7-400d-a49c-1e24023dc72b" providerId="ADAL" clId="{94C75531-61D8-4434-AC2E-38CD63001C93}" dt="2025-10-15T04:59:29.523" v="440" actId="1076"/>
          <ac:spMkLst>
            <pc:docMk/>
            <pc:sldMk cId="0" sldId="265"/>
            <ac:spMk id="5" creationId="{00000000-0000-0000-0000-000000000000}"/>
          </ac:spMkLst>
        </pc:spChg>
        <pc:spChg chg="add mod">
          <ac:chgData name="Prakash B, Bhanu" userId="673c8836-55e7-400d-a49c-1e24023dc72b" providerId="ADAL" clId="{94C75531-61D8-4434-AC2E-38CD63001C93}" dt="2025-10-15T04:59:22.898" v="439" actId="6549"/>
          <ac:spMkLst>
            <pc:docMk/>
            <pc:sldMk cId="0" sldId="265"/>
            <ac:spMk id="6" creationId="{CA4CF851-9796-9A5D-B2D3-40E7EE73DD70}"/>
          </ac:spMkLst>
        </pc:spChg>
        <pc:spChg chg="mod">
          <ac:chgData name="Prakash B, Bhanu" userId="673c8836-55e7-400d-a49c-1e24023dc72b" providerId="ADAL" clId="{94C75531-61D8-4434-AC2E-38CD63001C93}" dt="2025-10-15T05:08:38.703" v="710"/>
          <ac:spMkLst>
            <pc:docMk/>
            <pc:sldMk cId="0" sldId="265"/>
            <ac:spMk id="8" creationId="{0C07043F-366C-442F-BE52-501E8DF6C947}"/>
          </ac:spMkLst>
        </pc:spChg>
        <pc:picChg chg="add mod">
          <ac:chgData name="Prakash B, Bhanu" userId="673c8836-55e7-400d-a49c-1e24023dc72b" providerId="ADAL" clId="{94C75531-61D8-4434-AC2E-38CD63001C93}" dt="2025-10-15T04:57:07.705" v="387" actId="1076"/>
          <ac:picMkLst>
            <pc:docMk/>
            <pc:sldMk cId="0" sldId="265"/>
            <ac:picMk id="3" creationId="{F0A166D1-5F11-77D3-E03F-C1F01E3C149F}"/>
          </ac:picMkLst>
        </pc:picChg>
        <pc:picChg chg="del">
          <ac:chgData name="Prakash B, Bhanu" userId="673c8836-55e7-400d-a49c-1e24023dc72b" providerId="ADAL" clId="{94C75531-61D8-4434-AC2E-38CD63001C93}" dt="2025-10-15T04:56:00.977" v="378" actId="478"/>
          <ac:picMkLst>
            <pc:docMk/>
            <pc:sldMk cId="0" sldId="265"/>
            <ac:picMk id="73730" creationId="{4EE45699-DE40-412D-9740-7272B0FF6E42}"/>
          </ac:picMkLst>
        </pc:picChg>
      </pc:sldChg>
      <pc:sldChg chg="addSp delSp modSp mod">
        <pc:chgData name="Prakash B, Bhanu" userId="673c8836-55e7-400d-a49c-1e24023dc72b" providerId="ADAL" clId="{94C75531-61D8-4434-AC2E-38CD63001C93}" dt="2025-10-15T05:23:09.745" v="845"/>
        <pc:sldMkLst>
          <pc:docMk/>
          <pc:sldMk cId="2200284910" sldId="350"/>
        </pc:sldMkLst>
        <pc:spChg chg="add del mod">
          <ac:chgData name="Prakash B, Bhanu" userId="673c8836-55e7-400d-a49c-1e24023dc72b" providerId="ADAL" clId="{94C75531-61D8-4434-AC2E-38CD63001C93}" dt="2025-10-15T05:20:57.472" v="826" actId="478"/>
          <ac:spMkLst>
            <pc:docMk/>
            <pc:sldMk cId="2200284910" sldId="350"/>
            <ac:spMk id="3" creationId="{16D369C9-ACA9-D0F8-8A15-C2C36151A846}"/>
          </ac:spMkLst>
        </pc:spChg>
        <pc:spChg chg="add del mod">
          <ac:chgData name="Prakash B, Bhanu" userId="673c8836-55e7-400d-a49c-1e24023dc72b" providerId="ADAL" clId="{94C75531-61D8-4434-AC2E-38CD63001C93}" dt="2025-10-15T05:20:57.472" v="826" actId="478"/>
          <ac:spMkLst>
            <pc:docMk/>
            <pc:sldMk cId="2200284910" sldId="350"/>
            <ac:spMk id="5" creationId="{84111BBB-1418-4D97-E5D2-92651B4C0AD9}"/>
          </ac:spMkLst>
        </pc:spChg>
        <pc:spChg chg="mod">
          <ac:chgData name="Prakash B, Bhanu" userId="673c8836-55e7-400d-a49c-1e24023dc72b" providerId="ADAL" clId="{94C75531-61D8-4434-AC2E-38CD63001C93}" dt="2025-10-15T04:55:00.169" v="346" actId="20577"/>
          <ac:spMkLst>
            <pc:docMk/>
            <pc:sldMk cId="2200284910" sldId="350"/>
            <ac:spMk id="6" creationId="{00000000-0000-0000-0000-000000000000}"/>
          </ac:spMkLst>
        </pc:spChg>
        <pc:spChg chg="mod">
          <ac:chgData name="Prakash B, Bhanu" userId="673c8836-55e7-400d-a49c-1e24023dc72b" providerId="ADAL" clId="{94C75531-61D8-4434-AC2E-38CD63001C93}" dt="2025-10-15T05:21:25.484" v="831" actId="20577"/>
          <ac:spMkLst>
            <pc:docMk/>
            <pc:sldMk cId="2200284910" sldId="350"/>
            <ac:spMk id="7" creationId="{00000000-0000-0000-0000-000000000000}"/>
          </ac:spMkLst>
        </pc:spChg>
        <pc:spChg chg="mod">
          <ac:chgData name="Prakash B, Bhanu" userId="673c8836-55e7-400d-a49c-1e24023dc72b" providerId="ADAL" clId="{94C75531-61D8-4434-AC2E-38CD63001C93}" dt="2025-10-15T05:23:09.745" v="845"/>
          <ac:spMkLst>
            <pc:docMk/>
            <pc:sldMk cId="2200284910" sldId="350"/>
            <ac:spMk id="8" creationId="{00000000-0000-0000-0000-000000000000}"/>
          </ac:spMkLst>
        </pc:spChg>
        <pc:spChg chg="mod">
          <ac:chgData name="Prakash B, Bhanu" userId="673c8836-55e7-400d-a49c-1e24023dc72b" providerId="ADAL" clId="{94C75531-61D8-4434-AC2E-38CD63001C93}" dt="2025-10-15T05:21:27.678" v="833" actId="20577"/>
          <ac:spMkLst>
            <pc:docMk/>
            <pc:sldMk cId="2200284910" sldId="350"/>
            <ac:spMk id="9" creationId="{00000000-0000-0000-0000-000000000000}"/>
          </ac:spMkLst>
        </pc:spChg>
        <pc:spChg chg="mod">
          <ac:chgData name="Prakash B, Bhanu" userId="673c8836-55e7-400d-a49c-1e24023dc72b" providerId="ADAL" clId="{94C75531-61D8-4434-AC2E-38CD63001C93}" dt="2025-10-15T05:21:10.035" v="829" actId="1076"/>
          <ac:spMkLst>
            <pc:docMk/>
            <pc:sldMk cId="2200284910" sldId="350"/>
            <ac:spMk id="10" creationId="{00000000-0000-0000-0000-000000000000}"/>
          </ac:spMkLst>
        </pc:spChg>
        <pc:spChg chg="del mod">
          <ac:chgData name="Prakash B, Bhanu" userId="673c8836-55e7-400d-a49c-1e24023dc72b" providerId="ADAL" clId="{94C75531-61D8-4434-AC2E-38CD63001C93}" dt="2025-10-15T05:20:52.819" v="825" actId="478"/>
          <ac:spMkLst>
            <pc:docMk/>
            <pc:sldMk cId="2200284910" sldId="350"/>
            <ac:spMk id="11" creationId="{00000000-0000-0000-0000-000000000000}"/>
          </ac:spMkLst>
        </pc:spChg>
        <pc:spChg chg="del mod">
          <ac:chgData name="Prakash B, Bhanu" userId="673c8836-55e7-400d-a49c-1e24023dc72b" providerId="ADAL" clId="{94C75531-61D8-4434-AC2E-38CD63001C93}" dt="2025-10-15T05:20:52.819" v="825" actId="478"/>
          <ac:spMkLst>
            <pc:docMk/>
            <pc:sldMk cId="2200284910" sldId="350"/>
            <ac:spMk id="12" creationId="{00000000-0000-0000-0000-000000000000}"/>
          </ac:spMkLst>
        </pc:spChg>
        <pc:spChg chg="del">
          <ac:chgData name="Prakash B, Bhanu" userId="673c8836-55e7-400d-a49c-1e24023dc72b" providerId="ADAL" clId="{94C75531-61D8-4434-AC2E-38CD63001C93}" dt="2025-10-15T05:20:52.819" v="825" actId="478"/>
          <ac:spMkLst>
            <pc:docMk/>
            <pc:sldMk cId="2200284910" sldId="350"/>
            <ac:spMk id="14" creationId="{00000000-0000-0000-0000-000000000000}"/>
          </ac:spMkLst>
        </pc:spChg>
        <pc:spChg chg="mod">
          <ac:chgData name="Prakash B, Bhanu" userId="673c8836-55e7-400d-a49c-1e24023dc72b" providerId="ADAL" clId="{94C75531-61D8-4434-AC2E-38CD63001C93}" dt="2025-10-15T05:21:10.035" v="829" actId="1076"/>
          <ac:spMkLst>
            <pc:docMk/>
            <pc:sldMk cId="2200284910" sldId="350"/>
            <ac:spMk id="15" creationId="{00000000-0000-0000-0000-000000000000}"/>
          </ac:spMkLst>
        </pc:spChg>
        <pc:spChg chg="mod">
          <ac:chgData name="Prakash B, Bhanu" userId="673c8836-55e7-400d-a49c-1e24023dc72b" providerId="ADAL" clId="{94C75531-61D8-4434-AC2E-38CD63001C93}" dt="2025-10-15T05:05:00.131" v="633" actId="20577"/>
          <ac:spMkLst>
            <pc:docMk/>
            <pc:sldMk cId="2200284910" sldId="350"/>
            <ac:spMk id="16" creationId="{00000000-0000-0000-0000-000000000000}"/>
          </ac:spMkLst>
        </pc:spChg>
        <pc:spChg chg="mod">
          <ac:chgData name="Prakash B, Bhanu" userId="673c8836-55e7-400d-a49c-1e24023dc72b" providerId="ADAL" clId="{94C75531-61D8-4434-AC2E-38CD63001C93}" dt="2025-10-15T05:21:10.035" v="829" actId="1076"/>
          <ac:spMkLst>
            <pc:docMk/>
            <pc:sldMk cId="2200284910" sldId="350"/>
            <ac:spMk id="17" creationId="{ADB39E78-E9B7-40CD-9999-E8302C610DC2}"/>
          </ac:spMkLst>
        </pc:spChg>
        <pc:spChg chg="del">
          <ac:chgData name="Prakash B, Bhanu" userId="673c8836-55e7-400d-a49c-1e24023dc72b" providerId="ADAL" clId="{94C75531-61D8-4434-AC2E-38CD63001C93}" dt="2025-10-15T05:20:52.819" v="825" actId="478"/>
          <ac:spMkLst>
            <pc:docMk/>
            <pc:sldMk cId="2200284910" sldId="350"/>
            <ac:spMk id="18" creationId="{80DEC651-0810-4FD4-A2CA-C54974433D45}"/>
          </ac:spMkLst>
        </pc:spChg>
        <pc:spChg chg="add del mod">
          <ac:chgData name="Prakash B, Bhanu" userId="673c8836-55e7-400d-a49c-1e24023dc72b" providerId="ADAL" clId="{94C75531-61D8-4434-AC2E-38CD63001C93}" dt="2025-10-15T05:20:57.472" v="826" actId="478"/>
          <ac:spMkLst>
            <pc:docMk/>
            <pc:sldMk cId="2200284910" sldId="350"/>
            <ac:spMk id="22" creationId="{C08930F9-EED3-0570-A668-1C3D7F941C61}"/>
          </ac:spMkLst>
        </pc:spChg>
      </pc:sldChg>
      <pc:sldChg chg="modSp mod">
        <pc:chgData name="Prakash B, Bhanu" userId="673c8836-55e7-400d-a49c-1e24023dc72b" providerId="ADAL" clId="{94C75531-61D8-4434-AC2E-38CD63001C93}" dt="2025-10-15T05:20:08.465" v="814" actId="20577"/>
        <pc:sldMkLst>
          <pc:docMk/>
          <pc:sldMk cId="2966989272" sldId="351"/>
        </pc:sldMkLst>
        <pc:spChg chg="mod">
          <ac:chgData name="Prakash B, Bhanu" userId="673c8836-55e7-400d-a49c-1e24023dc72b" providerId="ADAL" clId="{94C75531-61D8-4434-AC2E-38CD63001C93}" dt="2025-10-15T05:20:08.465" v="814" actId="20577"/>
          <ac:spMkLst>
            <pc:docMk/>
            <pc:sldMk cId="2966989272" sldId="351"/>
            <ac:spMk id="3" creationId="{D8851A46-C6AE-4E73-8B8D-CDC0CD9F32CF}"/>
          </ac:spMkLst>
        </pc:spChg>
      </pc:sldChg>
      <pc:sldChg chg="modSp mod">
        <pc:chgData name="Prakash B, Bhanu" userId="673c8836-55e7-400d-a49c-1e24023dc72b" providerId="ADAL" clId="{94C75531-61D8-4434-AC2E-38CD63001C93}" dt="2025-10-15T03:46:53.175" v="40" actId="20577"/>
        <pc:sldMkLst>
          <pc:docMk/>
          <pc:sldMk cId="3367994799" sldId="407"/>
        </pc:sldMkLst>
        <pc:spChg chg="mod">
          <ac:chgData name="Prakash B, Bhanu" userId="673c8836-55e7-400d-a49c-1e24023dc72b" providerId="ADAL" clId="{94C75531-61D8-4434-AC2E-38CD63001C93}" dt="2025-10-15T03:46:38.650" v="35" actId="1076"/>
          <ac:spMkLst>
            <pc:docMk/>
            <pc:sldMk cId="3367994799" sldId="407"/>
            <ac:spMk id="2" creationId="{A693464A-4C8A-423D-ADBD-B1151BF81CE8}"/>
          </ac:spMkLst>
        </pc:spChg>
        <pc:spChg chg="mod">
          <ac:chgData name="Prakash B, Bhanu" userId="673c8836-55e7-400d-a49c-1e24023dc72b" providerId="ADAL" clId="{94C75531-61D8-4434-AC2E-38CD63001C93}" dt="2025-10-15T03:46:53.175" v="40" actId="20577"/>
          <ac:spMkLst>
            <pc:docMk/>
            <pc:sldMk cId="3367994799" sldId="407"/>
            <ac:spMk id="3" creationId="{57A45627-AC2A-46AA-8765-92D71861F45D}"/>
          </ac:spMkLst>
        </pc:spChg>
      </pc:sldChg>
      <pc:sldChg chg="addSp modSp mod">
        <pc:chgData name="Prakash B, Bhanu" userId="673c8836-55e7-400d-a49c-1e24023dc72b" providerId="ADAL" clId="{94C75531-61D8-4434-AC2E-38CD63001C93}" dt="2025-10-15T05:08:38.703" v="710"/>
        <pc:sldMkLst>
          <pc:docMk/>
          <pc:sldMk cId="3422546325" sldId="408"/>
        </pc:sldMkLst>
        <pc:spChg chg="mod">
          <ac:chgData name="Prakash B, Bhanu" userId="673c8836-55e7-400d-a49c-1e24023dc72b" providerId="ADAL" clId="{94C75531-61D8-4434-AC2E-38CD63001C93}" dt="2025-10-15T05:00:29.527" v="487" actId="20577"/>
          <ac:spMkLst>
            <pc:docMk/>
            <pc:sldMk cId="3422546325" sldId="408"/>
            <ac:spMk id="4" creationId="{00000000-0000-0000-0000-000000000000}"/>
          </ac:spMkLst>
        </pc:spChg>
        <pc:spChg chg="mod">
          <ac:chgData name="Prakash B, Bhanu" userId="673c8836-55e7-400d-a49c-1e24023dc72b" providerId="ADAL" clId="{94C75531-61D8-4434-AC2E-38CD63001C93}" dt="2025-10-15T05:08:38.703" v="710"/>
          <ac:spMkLst>
            <pc:docMk/>
            <pc:sldMk cId="3422546325" sldId="408"/>
            <ac:spMk id="5" creationId="{00000000-0000-0000-0000-000000000000}"/>
          </ac:spMkLst>
        </pc:spChg>
        <pc:picChg chg="add mod">
          <ac:chgData name="Prakash B, Bhanu" userId="673c8836-55e7-400d-a49c-1e24023dc72b" providerId="ADAL" clId="{94C75531-61D8-4434-AC2E-38CD63001C93}" dt="2025-10-15T05:03:35.081" v="548" actId="1076"/>
          <ac:picMkLst>
            <pc:docMk/>
            <pc:sldMk cId="3422546325" sldId="408"/>
            <ac:picMk id="3" creationId="{A19C3486-3864-A210-8B49-99D4BC58566E}"/>
          </ac:picMkLst>
        </pc:picChg>
        <pc:picChg chg="add mod">
          <ac:chgData name="Prakash B, Bhanu" userId="673c8836-55e7-400d-a49c-1e24023dc72b" providerId="ADAL" clId="{94C75531-61D8-4434-AC2E-38CD63001C93}" dt="2025-10-15T05:04:14.995" v="552" actId="14100"/>
          <ac:picMkLst>
            <pc:docMk/>
            <pc:sldMk cId="3422546325" sldId="408"/>
            <ac:picMk id="7" creationId="{71ECA748-B2F0-67EA-5E70-1C54B27B29A0}"/>
          </ac:picMkLst>
        </pc:picChg>
      </pc:sldChg>
      <pc:sldChg chg="addSp delSp modSp mod">
        <pc:chgData name="Prakash B, Bhanu" userId="673c8836-55e7-400d-a49c-1e24023dc72b" providerId="ADAL" clId="{94C75531-61D8-4434-AC2E-38CD63001C93}" dt="2025-10-15T05:12:55.456" v="735" actId="1076"/>
        <pc:sldMkLst>
          <pc:docMk/>
          <pc:sldMk cId="4243669556" sldId="409"/>
        </pc:sldMkLst>
        <pc:spChg chg="add del mod">
          <ac:chgData name="Prakash B, Bhanu" userId="673c8836-55e7-400d-a49c-1e24023dc72b" providerId="ADAL" clId="{94C75531-61D8-4434-AC2E-38CD63001C93}" dt="2025-10-15T05:06:33.841" v="656" actId="478"/>
          <ac:spMkLst>
            <pc:docMk/>
            <pc:sldMk cId="4243669556" sldId="409"/>
            <ac:spMk id="3" creationId="{7EC5AA64-94B6-1116-CE87-4AF44B6E9019}"/>
          </ac:spMkLst>
        </pc:spChg>
        <pc:spChg chg="mod">
          <ac:chgData name="Prakash B, Bhanu" userId="673c8836-55e7-400d-a49c-1e24023dc72b" providerId="ADAL" clId="{94C75531-61D8-4434-AC2E-38CD63001C93}" dt="2025-10-15T05:05:22.753" v="647" actId="20577"/>
          <ac:spMkLst>
            <pc:docMk/>
            <pc:sldMk cId="4243669556" sldId="409"/>
            <ac:spMk id="4" creationId="{00000000-0000-0000-0000-000000000000}"/>
          </ac:spMkLst>
        </pc:spChg>
        <pc:spChg chg="del mod">
          <ac:chgData name="Prakash B, Bhanu" userId="673c8836-55e7-400d-a49c-1e24023dc72b" providerId="ADAL" clId="{94C75531-61D8-4434-AC2E-38CD63001C93}" dt="2025-10-15T05:06:27.911" v="654" actId="478"/>
          <ac:spMkLst>
            <pc:docMk/>
            <pc:sldMk cId="4243669556" sldId="409"/>
            <ac:spMk id="5" creationId="{00000000-0000-0000-0000-000000000000}"/>
          </ac:spMkLst>
        </pc:spChg>
        <pc:spChg chg="add mod">
          <ac:chgData name="Prakash B, Bhanu" userId="673c8836-55e7-400d-a49c-1e24023dc72b" providerId="ADAL" clId="{94C75531-61D8-4434-AC2E-38CD63001C93}" dt="2025-10-15T05:08:38.703" v="710"/>
          <ac:spMkLst>
            <pc:docMk/>
            <pc:sldMk cId="4243669556" sldId="409"/>
            <ac:spMk id="6" creationId="{BA70DF08-7191-7FD1-95B3-AEB88B2A07DD}"/>
          </ac:spMkLst>
        </pc:spChg>
        <pc:spChg chg="add mod">
          <ac:chgData name="Prakash B, Bhanu" userId="673c8836-55e7-400d-a49c-1e24023dc72b" providerId="ADAL" clId="{94C75531-61D8-4434-AC2E-38CD63001C93}" dt="2025-10-15T05:11:46.878" v="730" actId="1076"/>
          <ac:spMkLst>
            <pc:docMk/>
            <pc:sldMk cId="4243669556" sldId="409"/>
            <ac:spMk id="7" creationId="{720DC18A-3E9C-BFA7-05E6-449E565C7E00}"/>
          </ac:spMkLst>
        </pc:spChg>
        <pc:spChg chg="add mod">
          <ac:chgData name="Prakash B, Bhanu" userId="673c8836-55e7-400d-a49c-1e24023dc72b" providerId="ADAL" clId="{94C75531-61D8-4434-AC2E-38CD63001C93}" dt="2025-10-15T05:10:36.526" v="717" actId="688"/>
          <ac:spMkLst>
            <pc:docMk/>
            <pc:sldMk cId="4243669556" sldId="409"/>
            <ac:spMk id="8" creationId="{A66B21A6-6BF7-E46B-B79F-0DDBF2AF4CA9}"/>
          </ac:spMkLst>
        </pc:spChg>
        <pc:spChg chg="del">
          <ac:chgData name="Prakash B, Bhanu" userId="673c8836-55e7-400d-a49c-1e24023dc72b" providerId="ADAL" clId="{94C75531-61D8-4434-AC2E-38CD63001C93}" dt="2025-10-15T05:05:47.127" v="651" actId="478"/>
          <ac:spMkLst>
            <pc:docMk/>
            <pc:sldMk cId="4243669556" sldId="409"/>
            <ac:spMk id="9" creationId="{9C19B8DF-8512-40BC-A9CA-67593028BE10}"/>
          </ac:spMkLst>
        </pc:spChg>
        <pc:spChg chg="add mod">
          <ac:chgData name="Prakash B, Bhanu" userId="673c8836-55e7-400d-a49c-1e24023dc72b" providerId="ADAL" clId="{94C75531-61D8-4434-AC2E-38CD63001C93}" dt="2025-10-15T05:11:05.562" v="724" actId="1076"/>
          <ac:spMkLst>
            <pc:docMk/>
            <pc:sldMk cId="4243669556" sldId="409"/>
            <ac:spMk id="10" creationId="{D265F622-5FB3-EC0C-D18B-B2B5F85793CD}"/>
          </ac:spMkLst>
        </pc:spChg>
        <pc:picChg chg="add mod">
          <ac:chgData name="Prakash B, Bhanu" userId="673c8836-55e7-400d-a49c-1e24023dc72b" providerId="ADAL" clId="{94C75531-61D8-4434-AC2E-38CD63001C93}" dt="2025-10-15T05:11:17.359" v="727" actId="1076"/>
          <ac:picMkLst>
            <pc:docMk/>
            <pc:sldMk cId="4243669556" sldId="409"/>
            <ac:picMk id="12" creationId="{1FEFDCBF-99A1-E3C8-076E-56ED5EACC14B}"/>
          </ac:picMkLst>
        </pc:picChg>
        <pc:picChg chg="add mod">
          <ac:chgData name="Prakash B, Bhanu" userId="673c8836-55e7-400d-a49c-1e24023dc72b" providerId="ADAL" clId="{94C75531-61D8-4434-AC2E-38CD63001C93}" dt="2025-10-15T05:11:14.831" v="726" actId="1076"/>
          <ac:picMkLst>
            <pc:docMk/>
            <pc:sldMk cId="4243669556" sldId="409"/>
            <ac:picMk id="14" creationId="{B0A0DB74-A026-4C4A-F989-E93D7E8F9E81}"/>
          </ac:picMkLst>
        </pc:picChg>
        <pc:picChg chg="add mod">
          <ac:chgData name="Prakash B, Bhanu" userId="673c8836-55e7-400d-a49c-1e24023dc72b" providerId="ADAL" clId="{94C75531-61D8-4434-AC2E-38CD63001C93}" dt="2025-10-15T05:11:51.282" v="731" actId="1076"/>
          <ac:picMkLst>
            <pc:docMk/>
            <pc:sldMk cId="4243669556" sldId="409"/>
            <ac:picMk id="16" creationId="{3149FB6F-79F6-7804-73E4-208849FBD819}"/>
          </ac:picMkLst>
        </pc:picChg>
        <pc:picChg chg="add mod">
          <ac:chgData name="Prakash B, Bhanu" userId="673c8836-55e7-400d-a49c-1e24023dc72b" providerId="ADAL" clId="{94C75531-61D8-4434-AC2E-38CD63001C93}" dt="2025-10-15T05:12:55.456" v="735" actId="1076"/>
          <ac:picMkLst>
            <pc:docMk/>
            <pc:sldMk cId="4243669556" sldId="409"/>
            <ac:picMk id="73730" creationId="{FFCFC326-829C-01FE-C430-FBC3B1D5F350}"/>
          </ac:picMkLst>
        </pc:picChg>
        <pc:picChg chg="del">
          <ac:chgData name="Prakash B, Bhanu" userId="673c8836-55e7-400d-a49c-1e24023dc72b" providerId="ADAL" clId="{94C75531-61D8-4434-AC2E-38CD63001C93}" dt="2025-10-15T05:05:44.857" v="650" actId="478"/>
          <ac:picMkLst>
            <pc:docMk/>
            <pc:sldMk cId="4243669556" sldId="409"/>
            <ac:picMk id="74756" creationId="{814A64C7-3D88-44C3-8162-3D321F2FD2B9}"/>
          </ac:picMkLst>
        </pc:picChg>
        <pc:picChg chg="del">
          <ac:chgData name="Prakash B, Bhanu" userId="673c8836-55e7-400d-a49c-1e24023dc72b" providerId="ADAL" clId="{94C75531-61D8-4434-AC2E-38CD63001C93}" dt="2025-10-15T05:05:43.880" v="649" actId="478"/>
          <ac:picMkLst>
            <pc:docMk/>
            <pc:sldMk cId="4243669556" sldId="409"/>
            <ac:picMk id="74758" creationId="{33228C99-AD40-4A03-8E38-DD0826955296}"/>
          </ac:picMkLst>
        </pc:picChg>
      </pc:sldChg>
      <pc:sldChg chg="del">
        <pc:chgData name="Prakash B, Bhanu" userId="673c8836-55e7-400d-a49c-1e24023dc72b" providerId="ADAL" clId="{94C75531-61D8-4434-AC2E-38CD63001C93}" dt="2025-10-15T05:14:02.880" v="737" actId="47"/>
        <pc:sldMkLst>
          <pc:docMk/>
          <pc:sldMk cId="2263338991" sldId="411"/>
        </pc:sldMkLst>
      </pc:sldChg>
      <pc:sldChg chg="del">
        <pc:chgData name="Prakash B, Bhanu" userId="673c8836-55e7-400d-a49c-1e24023dc72b" providerId="ADAL" clId="{94C75531-61D8-4434-AC2E-38CD63001C93}" dt="2025-10-15T05:14:10.401" v="738" actId="47"/>
        <pc:sldMkLst>
          <pc:docMk/>
          <pc:sldMk cId="698243955" sldId="412"/>
        </pc:sldMkLst>
      </pc:sldChg>
      <pc:sldChg chg="del">
        <pc:chgData name="Prakash B, Bhanu" userId="673c8836-55e7-400d-a49c-1e24023dc72b" providerId="ADAL" clId="{94C75531-61D8-4434-AC2E-38CD63001C93}" dt="2025-10-15T05:20:25.378" v="820" actId="47"/>
        <pc:sldMkLst>
          <pc:docMk/>
          <pc:sldMk cId="4261699352" sldId="413"/>
        </pc:sldMkLst>
      </pc:sldChg>
      <pc:sldChg chg="modSp del">
        <pc:chgData name="Prakash B, Bhanu" userId="673c8836-55e7-400d-a49c-1e24023dc72b" providerId="ADAL" clId="{94C75531-61D8-4434-AC2E-38CD63001C93}" dt="2025-10-15T05:20:20.031" v="815" actId="47"/>
        <pc:sldMkLst>
          <pc:docMk/>
          <pc:sldMk cId="1293475067" sldId="414"/>
        </pc:sldMkLst>
        <pc:spChg chg="mod">
          <ac:chgData name="Prakash B, Bhanu" userId="673c8836-55e7-400d-a49c-1e24023dc72b" providerId="ADAL" clId="{94C75531-61D8-4434-AC2E-38CD63001C93}" dt="2025-10-15T05:08:38.703" v="710"/>
          <ac:spMkLst>
            <pc:docMk/>
            <pc:sldMk cId="1293475067" sldId="414"/>
            <ac:spMk id="5" creationId="{00000000-0000-0000-0000-000000000000}"/>
          </ac:spMkLst>
        </pc:spChg>
      </pc:sldChg>
      <pc:sldChg chg="modSp del">
        <pc:chgData name="Prakash B, Bhanu" userId="673c8836-55e7-400d-a49c-1e24023dc72b" providerId="ADAL" clId="{94C75531-61D8-4434-AC2E-38CD63001C93}" dt="2025-10-15T05:20:21.314" v="816" actId="47"/>
        <pc:sldMkLst>
          <pc:docMk/>
          <pc:sldMk cId="2010034377" sldId="416"/>
        </pc:sldMkLst>
        <pc:spChg chg="mod">
          <ac:chgData name="Prakash B, Bhanu" userId="673c8836-55e7-400d-a49c-1e24023dc72b" providerId="ADAL" clId="{94C75531-61D8-4434-AC2E-38CD63001C93}" dt="2025-10-15T05:08:38.703" v="710"/>
          <ac:spMkLst>
            <pc:docMk/>
            <pc:sldMk cId="2010034377" sldId="416"/>
            <ac:spMk id="4" creationId="{00000000-0000-0000-0000-000000000000}"/>
          </ac:spMkLst>
        </pc:spChg>
      </pc:sldChg>
      <pc:sldChg chg="del">
        <pc:chgData name="Prakash B, Bhanu" userId="673c8836-55e7-400d-a49c-1e24023dc72b" providerId="ADAL" clId="{94C75531-61D8-4434-AC2E-38CD63001C93}" dt="2025-10-15T05:20:22.323" v="817" actId="47"/>
        <pc:sldMkLst>
          <pc:docMk/>
          <pc:sldMk cId="3586023523" sldId="417"/>
        </pc:sldMkLst>
      </pc:sldChg>
      <pc:sldChg chg="del">
        <pc:chgData name="Prakash B, Bhanu" userId="673c8836-55e7-400d-a49c-1e24023dc72b" providerId="ADAL" clId="{94C75531-61D8-4434-AC2E-38CD63001C93}" dt="2025-10-15T05:20:26.327" v="821" actId="47"/>
        <pc:sldMkLst>
          <pc:docMk/>
          <pc:sldMk cId="4024412081" sldId="418"/>
        </pc:sldMkLst>
      </pc:sldChg>
      <pc:sldChg chg="del">
        <pc:chgData name="Prakash B, Bhanu" userId="673c8836-55e7-400d-a49c-1e24023dc72b" providerId="ADAL" clId="{94C75531-61D8-4434-AC2E-38CD63001C93}" dt="2025-10-15T05:20:27.164" v="822" actId="47"/>
        <pc:sldMkLst>
          <pc:docMk/>
          <pc:sldMk cId="3537989620" sldId="419"/>
        </pc:sldMkLst>
      </pc:sldChg>
      <pc:sldChg chg="modSp del">
        <pc:chgData name="Prakash B, Bhanu" userId="673c8836-55e7-400d-a49c-1e24023dc72b" providerId="ADAL" clId="{94C75531-61D8-4434-AC2E-38CD63001C93}" dt="2025-10-15T05:20:28.075" v="823" actId="47"/>
        <pc:sldMkLst>
          <pc:docMk/>
          <pc:sldMk cId="3286823885" sldId="420"/>
        </pc:sldMkLst>
        <pc:spChg chg="mod">
          <ac:chgData name="Prakash B, Bhanu" userId="673c8836-55e7-400d-a49c-1e24023dc72b" providerId="ADAL" clId="{94C75531-61D8-4434-AC2E-38CD63001C93}" dt="2025-10-15T05:08:38.703" v="710"/>
          <ac:spMkLst>
            <pc:docMk/>
            <pc:sldMk cId="3286823885" sldId="420"/>
            <ac:spMk id="4" creationId="{00000000-0000-0000-0000-000000000000}"/>
          </ac:spMkLst>
        </pc:spChg>
      </pc:sldChg>
      <pc:sldChg chg="del">
        <pc:chgData name="Prakash B, Bhanu" userId="673c8836-55e7-400d-a49c-1e24023dc72b" providerId="ADAL" clId="{94C75531-61D8-4434-AC2E-38CD63001C93}" dt="2025-10-15T05:20:29.139" v="824" actId="47"/>
        <pc:sldMkLst>
          <pc:docMk/>
          <pc:sldMk cId="219703604" sldId="421"/>
        </pc:sldMkLst>
      </pc:sldChg>
      <pc:sldChg chg="modSp del">
        <pc:chgData name="Prakash B, Bhanu" userId="673c8836-55e7-400d-a49c-1e24023dc72b" providerId="ADAL" clId="{94C75531-61D8-4434-AC2E-38CD63001C93}" dt="2025-10-15T05:20:23.281" v="818" actId="47"/>
        <pc:sldMkLst>
          <pc:docMk/>
          <pc:sldMk cId="1922330044" sldId="422"/>
        </pc:sldMkLst>
        <pc:graphicFrameChg chg="mod">
          <ac:chgData name="Prakash B, Bhanu" userId="673c8836-55e7-400d-a49c-1e24023dc72b" providerId="ADAL" clId="{94C75531-61D8-4434-AC2E-38CD63001C93}" dt="2025-10-15T05:08:38.703" v="710"/>
          <ac:graphicFrameMkLst>
            <pc:docMk/>
            <pc:sldMk cId="1922330044" sldId="422"/>
            <ac:graphicFrameMk id="9" creationId="{F03995BC-29D0-4E6A-BFF5-11D96269F4DB}"/>
          </ac:graphicFrameMkLst>
        </pc:graphicFrameChg>
        <pc:graphicFrameChg chg="mod">
          <ac:chgData name="Prakash B, Bhanu" userId="673c8836-55e7-400d-a49c-1e24023dc72b" providerId="ADAL" clId="{94C75531-61D8-4434-AC2E-38CD63001C93}" dt="2025-10-15T05:08:38.703" v="710"/>
          <ac:graphicFrameMkLst>
            <pc:docMk/>
            <pc:sldMk cId="1922330044" sldId="422"/>
            <ac:graphicFrameMk id="10" creationId="{A136E734-C42E-447A-AF9C-FCB8EC38D4D1}"/>
          </ac:graphicFrameMkLst>
        </pc:graphicFrameChg>
      </pc:sldChg>
      <pc:sldChg chg="modSp del">
        <pc:chgData name="Prakash B, Bhanu" userId="673c8836-55e7-400d-a49c-1e24023dc72b" providerId="ADAL" clId="{94C75531-61D8-4434-AC2E-38CD63001C93}" dt="2025-10-15T05:20:24.126" v="819" actId="47"/>
        <pc:sldMkLst>
          <pc:docMk/>
          <pc:sldMk cId="2587465870" sldId="423"/>
        </pc:sldMkLst>
        <pc:graphicFrameChg chg="mod">
          <ac:chgData name="Prakash B, Bhanu" userId="673c8836-55e7-400d-a49c-1e24023dc72b" providerId="ADAL" clId="{94C75531-61D8-4434-AC2E-38CD63001C93}" dt="2025-10-15T05:08:38.703" v="710"/>
          <ac:graphicFrameMkLst>
            <pc:docMk/>
            <pc:sldMk cId="2587465870" sldId="423"/>
            <ac:graphicFrameMk id="7" creationId="{6B4AC99C-F539-4865-94C6-D0BA014BCAC3}"/>
          </ac:graphicFrameMkLst>
        </pc:graphicFrameChg>
        <pc:graphicFrameChg chg="mod">
          <ac:chgData name="Prakash B, Bhanu" userId="673c8836-55e7-400d-a49c-1e24023dc72b" providerId="ADAL" clId="{94C75531-61D8-4434-AC2E-38CD63001C93}" dt="2025-10-15T05:08:38.703" v="710"/>
          <ac:graphicFrameMkLst>
            <pc:docMk/>
            <pc:sldMk cId="2587465870" sldId="423"/>
            <ac:graphicFrameMk id="8" creationId="{6C3D3070-46AD-4C9D-BD4D-C00269C7D3D9}"/>
          </ac:graphicFrameMkLst>
        </pc:graphicFrameChg>
      </pc:sldChg>
      <pc:sldChg chg="addSp delSp modSp add mod">
        <pc:chgData name="Prakash B, Bhanu" userId="673c8836-55e7-400d-a49c-1e24023dc72b" providerId="ADAL" clId="{94C75531-61D8-4434-AC2E-38CD63001C93}" dt="2025-10-15T05:22:47.730" v="844" actId="6549"/>
        <pc:sldMkLst>
          <pc:docMk/>
          <pc:sldMk cId="4085454253" sldId="424"/>
        </pc:sldMkLst>
        <pc:spChg chg="mod">
          <ac:chgData name="Prakash B, Bhanu" userId="673c8836-55e7-400d-a49c-1e24023dc72b" providerId="ADAL" clId="{94C75531-61D8-4434-AC2E-38CD63001C93}" dt="2025-10-15T05:16:39.659" v="749"/>
          <ac:spMkLst>
            <pc:docMk/>
            <pc:sldMk cId="4085454253" sldId="424"/>
            <ac:spMk id="4" creationId="{0F9DA22C-145E-5058-7D25-FC8BBB5BA1AD}"/>
          </ac:spMkLst>
        </pc:spChg>
        <pc:spChg chg="mod">
          <ac:chgData name="Prakash B, Bhanu" userId="673c8836-55e7-400d-a49c-1e24023dc72b" providerId="ADAL" clId="{94C75531-61D8-4434-AC2E-38CD63001C93}" dt="2025-10-15T05:22:33.645" v="835" actId="6549"/>
          <ac:spMkLst>
            <pc:docMk/>
            <pc:sldMk cId="4085454253" sldId="424"/>
            <ac:spMk id="6" creationId="{2BEE9AAA-FDDA-963B-42FD-289C91BD5D00}"/>
          </ac:spMkLst>
        </pc:spChg>
        <pc:spChg chg="mod">
          <ac:chgData name="Prakash B, Bhanu" userId="673c8836-55e7-400d-a49c-1e24023dc72b" providerId="ADAL" clId="{94C75531-61D8-4434-AC2E-38CD63001C93}" dt="2025-10-15T05:22:41.276" v="841" actId="6549"/>
          <ac:spMkLst>
            <pc:docMk/>
            <pc:sldMk cId="4085454253" sldId="424"/>
            <ac:spMk id="7" creationId="{E1D7A544-E818-2B81-C311-67FE0D746EEB}"/>
          </ac:spMkLst>
        </pc:spChg>
        <pc:spChg chg="mod">
          <ac:chgData name="Prakash B, Bhanu" userId="673c8836-55e7-400d-a49c-1e24023dc72b" providerId="ADAL" clId="{94C75531-61D8-4434-AC2E-38CD63001C93}" dt="2025-10-15T05:22:47.730" v="844" actId="6549"/>
          <ac:spMkLst>
            <pc:docMk/>
            <pc:sldMk cId="4085454253" sldId="424"/>
            <ac:spMk id="8" creationId="{9A28A9A9-3102-18D1-C5E8-13FA15B99FE2}"/>
          </ac:spMkLst>
        </pc:spChg>
        <pc:spChg chg="del">
          <ac:chgData name="Prakash B, Bhanu" userId="673c8836-55e7-400d-a49c-1e24023dc72b" providerId="ADAL" clId="{94C75531-61D8-4434-AC2E-38CD63001C93}" dt="2025-10-15T05:18:35.199" v="775" actId="478"/>
          <ac:spMkLst>
            <pc:docMk/>
            <pc:sldMk cId="4085454253" sldId="424"/>
            <ac:spMk id="10" creationId="{C1A0E254-EE06-7029-FA86-47DF97C1F133}"/>
          </ac:spMkLst>
        </pc:spChg>
        <pc:picChg chg="add mod">
          <ac:chgData name="Prakash B, Bhanu" userId="673c8836-55e7-400d-a49c-1e24023dc72b" providerId="ADAL" clId="{94C75531-61D8-4434-AC2E-38CD63001C93}" dt="2025-10-15T05:19:43.702" v="785" actId="1076"/>
          <ac:picMkLst>
            <pc:docMk/>
            <pc:sldMk cId="4085454253" sldId="424"/>
            <ac:picMk id="3" creationId="{62C116A6-C32B-FC2F-99DE-6F07FE66F488}"/>
          </ac:picMkLst>
        </pc:picChg>
        <pc:picChg chg="del">
          <ac:chgData name="Prakash B, Bhanu" userId="673c8836-55e7-400d-a49c-1e24023dc72b" providerId="ADAL" clId="{94C75531-61D8-4434-AC2E-38CD63001C93}" dt="2025-10-15T05:17:15.900" v="761" actId="478"/>
          <ac:picMkLst>
            <pc:docMk/>
            <pc:sldMk cId="4085454253" sldId="424"/>
            <ac:picMk id="12" creationId="{945C78A4-BE93-2BFE-B7B3-A4498E91B0D6}"/>
          </ac:picMkLst>
        </pc:picChg>
        <pc:picChg chg="del">
          <ac:chgData name="Prakash B, Bhanu" userId="673c8836-55e7-400d-a49c-1e24023dc72b" providerId="ADAL" clId="{94C75531-61D8-4434-AC2E-38CD63001C93}" dt="2025-10-15T05:17:14.309" v="759" actId="478"/>
          <ac:picMkLst>
            <pc:docMk/>
            <pc:sldMk cId="4085454253" sldId="424"/>
            <ac:picMk id="14" creationId="{9AC06516-0109-EBC8-BC31-0E4E5770CD90}"/>
          </ac:picMkLst>
        </pc:picChg>
        <pc:picChg chg="del">
          <ac:chgData name="Prakash B, Bhanu" userId="673c8836-55e7-400d-a49c-1e24023dc72b" providerId="ADAL" clId="{94C75531-61D8-4434-AC2E-38CD63001C93}" dt="2025-10-15T05:17:13.102" v="758" actId="478"/>
          <ac:picMkLst>
            <pc:docMk/>
            <pc:sldMk cId="4085454253" sldId="424"/>
            <ac:picMk id="16" creationId="{33EA81E6-9063-7F39-5575-B505BFAF14F0}"/>
          </ac:picMkLst>
        </pc:picChg>
        <pc:picChg chg="del">
          <ac:chgData name="Prakash B, Bhanu" userId="673c8836-55e7-400d-a49c-1e24023dc72b" providerId="ADAL" clId="{94C75531-61D8-4434-AC2E-38CD63001C93}" dt="2025-10-15T05:17:15.260" v="760" actId="478"/>
          <ac:picMkLst>
            <pc:docMk/>
            <pc:sldMk cId="4085454253" sldId="424"/>
            <ac:picMk id="73730" creationId="{88869F01-BD53-60F2-E05F-0C1E502983B6}"/>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D8B6225-3E94-4525-8747-A8CEEE07C4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PT" sz="900"/>
          </a:p>
        </p:txBody>
      </p:sp>
      <p:sp>
        <p:nvSpPr>
          <p:cNvPr id="3" name="Date Placeholder 2">
            <a:extLst>
              <a:ext uri="{FF2B5EF4-FFF2-40B4-BE49-F238E27FC236}">
                <a16:creationId xmlns:a16="http://schemas.microsoft.com/office/drawing/2014/main" id="{1EE33FD8-B984-44FE-83F0-5C989EE6249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C988DC-9DE3-4390-97AB-D61B85DACE57}" type="datetimeFigureOut">
              <a:rPr lang="pt-PT" sz="900" smtClean="0"/>
              <a:pPr/>
              <a:t>15/10/2025</a:t>
            </a:fld>
            <a:endParaRPr lang="pt-PT" sz="900"/>
          </a:p>
        </p:txBody>
      </p:sp>
      <p:sp>
        <p:nvSpPr>
          <p:cNvPr id="4" name="Footer Placeholder 3">
            <a:extLst>
              <a:ext uri="{FF2B5EF4-FFF2-40B4-BE49-F238E27FC236}">
                <a16:creationId xmlns:a16="http://schemas.microsoft.com/office/drawing/2014/main" id="{88AD1E4F-EFF7-4551-A0B7-35D2A74F4F4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pt-PT" sz="900"/>
          </a:p>
        </p:txBody>
      </p:sp>
      <p:sp>
        <p:nvSpPr>
          <p:cNvPr id="5" name="Slide Number Placeholder 4">
            <a:extLst>
              <a:ext uri="{FF2B5EF4-FFF2-40B4-BE49-F238E27FC236}">
                <a16:creationId xmlns:a16="http://schemas.microsoft.com/office/drawing/2014/main" id="{5C3F35C8-35E9-48DD-971F-B2366CC5B7D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F190BF9-40D8-49B5-87EF-599BB2C7EE93}" type="slidenum">
              <a:rPr lang="pt-PT" sz="900" smtClean="0"/>
              <a:pPr/>
              <a:t>‹#›</a:t>
            </a:fld>
            <a:endParaRPr lang="pt-PT" sz="900"/>
          </a:p>
        </p:txBody>
      </p:sp>
    </p:spTree>
    <p:extLst>
      <p:ext uri="{BB962C8B-B14F-4D97-AF65-F5344CB8AC3E}">
        <p14:creationId xmlns:p14="http://schemas.microsoft.com/office/powerpoint/2010/main" val="360930761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0.png>
</file>

<file path=ppt/media/image11.png>
</file>

<file path=ppt/media/image12.png>
</file>

<file path=ppt/media/image13.jpeg>
</file>

<file path=ppt/media/image14.jpeg>
</file>

<file path=ppt/media/image15.jp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900"/>
            </a:lvl1pPr>
          </a:lstStyle>
          <a:p>
            <a:endParaRPr lang="pt-BR"/>
          </a:p>
        </p:txBody>
      </p:sp>
      <p:sp>
        <p:nvSpPr>
          <p:cNvPr id="3" name="Marcador de Posição d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900"/>
            </a:lvl1pPr>
          </a:lstStyle>
          <a:p>
            <a:fld id="{0835B8F7-DAC4-4931-8AED-4356A8B2FD64}" type="datetimeFigureOut">
              <a:rPr lang="pt-BR" smtClean="0"/>
              <a:pPr/>
              <a:t>15/10/2025</a:t>
            </a:fld>
            <a:endParaRPr lang="pt-BR"/>
          </a:p>
        </p:txBody>
      </p:sp>
      <p:sp>
        <p:nvSpPr>
          <p:cNvPr id="4" name="Marcador de Posição da Imagem do Diapositivo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Marcador de Posição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PT" dirty="0"/>
              <a:t>Insert comments</a:t>
            </a:r>
            <a:endParaRPr lang="pt-BR" dirty="0"/>
          </a:p>
        </p:txBody>
      </p:sp>
      <p:sp>
        <p:nvSpPr>
          <p:cNvPr id="6" name="Marcador de Posição do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900"/>
            </a:lvl1pPr>
          </a:lstStyle>
          <a:p>
            <a:endParaRPr lang="pt-BR"/>
          </a:p>
        </p:txBody>
      </p:sp>
      <p:sp>
        <p:nvSpPr>
          <p:cNvPr id="7" name="Marcador de Posição do Número do Diapositivo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900"/>
            </a:lvl1pPr>
          </a:lstStyle>
          <a:p>
            <a:fld id="{C0696B5C-12A0-4042-B4D0-BD3B9A4F58C6}" type="slidenum">
              <a:rPr lang="pt-BR" smtClean="0"/>
              <a:pPr/>
              <a:t>‹#›</a:t>
            </a:fld>
            <a:endParaRPr lang="pt-BR"/>
          </a:p>
        </p:txBody>
      </p:sp>
    </p:spTree>
    <p:extLst>
      <p:ext uri="{BB962C8B-B14F-4D97-AF65-F5344CB8AC3E}">
        <p14:creationId xmlns:p14="http://schemas.microsoft.com/office/powerpoint/2010/main" val="1575338179"/>
      </p:ext>
    </p:extLst>
  </p:cSld>
  <p:clrMap bg1="lt1" tx1="dk1" bg2="lt2" tx2="dk2" accent1="accent1" accent2="accent2" accent3="accent3" accent4="accent4" accent5="accent5" accent6="accent6" hlink="hlink" folHlink="folHlink"/>
  <p:notesStyle>
    <a:lvl1pPr marL="0" algn="l" defTabSz="914400" rtl="0" eaLnBrk="1" latinLnBrk="0" hangingPunct="1">
      <a:defRPr sz="9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en-US"/>
          </a:p>
        </p:txBody>
      </p:sp>
      <p:sp>
        <p:nvSpPr>
          <p:cNvPr id="4" name="Espace réservé du numéro de diapositive 3"/>
          <p:cNvSpPr>
            <a:spLocks noGrp="1"/>
          </p:cNvSpPr>
          <p:nvPr>
            <p:ph type="sldNum" sz="quarter" idx="10"/>
          </p:nvPr>
        </p:nvSpPr>
        <p:spPr/>
        <p:txBody>
          <a:bodyPr/>
          <a:lstStyle/>
          <a:p>
            <a:fld id="{C0696B5C-12A0-4042-B4D0-BD3B9A4F58C6}" type="slidenum">
              <a:rPr lang="pt-BR" smtClean="0"/>
              <a:pPr/>
              <a:t>2</a:t>
            </a:fld>
            <a:endParaRPr lang="pt-BR" dirty="0"/>
          </a:p>
        </p:txBody>
      </p:sp>
    </p:spTree>
    <p:extLst>
      <p:ext uri="{BB962C8B-B14F-4D97-AF65-F5344CB8AC3E}">
        <p14:creationId xmlns:p14="http://schemas.microsoft.com/office/powerpoint/2010/main" val="13662653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2.xml"/><Relationship Id="rId1" Type="http://schemas.openxmlformats.org/officeDocument/2006/relationships/tags" Target="../tags/tag8.xml"/><Relationship Id="rId4" Type="http://schemas.openxmlformats.org/officeDocument/2006/relationships/image" Target="../media/image1.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2.xml"/><Relationship Id="rId1" Type="http://schemas.openxmlformats.org/officeDocument/2006/relationships/tags" Target="../tags/tag9.xml"/><Relationship Id="rId4" Type="http://schemas.openxmlformats.org/officeDocument/2006/relationships/image" Target="../media/image1.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2.xml"/><Relationship Id="rId1" Type="http://schemas.openxmlformats.org/officeDocument/2006/relationships/tags" Target="../tags/tag10.xml"/><Relationship Id="rId4" Type="http://schemas.openxmlformats.org/officeDocument/2006/relationships/image" Target="../media/image1.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3.xml"/><Relationship Id="rId1" Type="http://schemas.openxmlformats.org/officeDocument/2006/relationships/tags" Target="../tags/tag12.xml"/><Relationship Id="rId5" Type="http://schemas.openxmlformats.org/officeDocument/2006/relationships/image" Target="../media/image2.png"/><Relationship Id="rId4" Type="http://schemas.openxmlformats.org/officeDocument/2006/relationships/image" Target="../media/image1.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3.xml"/><Relationship Id="rId1" Type="http://schemas.openxmlformats.org/officeDocument/2006/relationships/tags" Target="../tags/tag13.xml"/><Relationship Id="rId5" Type="http://schemas.openxmlformats.org/officeDocument/2006/relationships/image" Target="../media/image2.png"/><Relationship Id="rId4" Type="http://schemas.openxmlformats.org/officeDocument/2006/relationships/image" Target="../media/image1.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3.xml"/><Relationship Id="rId1" Type="http://schemas.openxmlformats.org/officeDocument/2006/relationships/tags" Target="../tags/tag14.xml"/><Relationship Id="rId5" Type="http://schemas.openxmlformats.org/officeDocument/2006/relationships/image" Target="../media/image2.png"/><Relationship Id="rId4" Type="http://schemas.openxmlformats.org/officeDocument/2006/relationships/image" Target="../media/image1.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3.xml"/><Relationship Id="rId1" Type="http://schemas.openxmlformats.org/officeDocument/2006/relationships/tags" Target="../tags/tag15.xml"/><Relationship Id="rId5" Type="http://schemas.openxmlformats.org/officeDocument/2006/relationships/image" Target="../media/image2.png"/><Relationship Id="rId4" Type="http://schemas.openxmlformats.org/officeDocument/2006/relationships/image" Target="../media/image1.emf"/></Relationships>
</file>

<file path=ppt/slideLayouts/_rels/slideLayout18.xml.rels><?xml version="1.0" encoding="UTF-8" standalone="yes"?>
<Relationships xmlns="http://schemas.openxmlformats.org/package/2006/relationships"><Relationship Id="rId8" Type="http://schemas.openxmlformats.org/officeDocument/2006/relationships/hyperlink" Target="http://www.youtube.com/capgeminimedia" TargetMode="External"/><Relationship Id="rId13" Type="http://schemas.openxmlformats.org/officeDocument/2006/relationships/hyperlink" Target="http://www.capgemini.com/about/how-we-work/rightshorer" TargetMode="External"/><Relationship Id="rId3" Type="http://schemas.openxmlformats.org/officeDocument/2006/relationships/image" Target="../media/image3.png"/><Relationship Id="rId7" Type="http://schemas.openxmlformats.org/officeDocument/2006/relationships/image" Target="../media/image5.png"/><Relationship Id="rId12" Type="http://schemas.openxmlformats.org/officeDocument/2006/relationships/hyperlink" Target="http://www.capgemini.com/about/how-we-work/the-collaborative-business-experiencetm" TargetMode="External"/><Relationship Id="rId2" Type="http://schemas.openxmlformats.org/officeDocument/2006/relationships/hyperlink" Target="http://www.linkedin.com/company/capgemini" TargetMode="External"/><Relationship Id="rId1" Type="http://schemas.openxmlformats.org/officeDocument/2006/relationships/slideMaster" Target="../slideMasters/slideMaster4.xml"/><Relationship Id="rId6" Type="http://schemas.openxmlformats.org/officeDocument/2006/relationships/hyperlink" Target="http://www.twitter.com/capgemini" TargetMode="External"/><Relationship Id="rId11" Type="http://schemas.openxmlformats.org/officeDocument/2006/relationships/image" Target="../media/image7.png"/><Relationship Id="rId5" Type="http://schemas.openxmlformats.org/officeDocument/2006/relationships/image" Target="../media/image4.png"/><Relationship Id="rId10" Type="http://schemas.openxmlformats.org/officeDocument/2006/relationships/hyperlink" Target="http://www.facebook.com/capgemini" TargetMode="External"/><Relationship Id="rId4" Type="http://schemas.openxmlformats.org/officeDocument/2006/relationships/hyperlink" Target="http://www.slideshare.net/capgemini" TargetMode="External"/><Relationship Id="rId9" Type="http://schemas.openxmlformats.org/officeDocument/2006/relationships/image" Target="../media/image6.png"/></Relationships>
</file>

<file path=ppt/slideLayouts/_rels/slideLayout19.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10.png"/><Relationship Id="rId18" Type="http://schemas.openxmlformats.org/officeDocument/2006/relationships/hyperlink" Target="http://www.facebook.com/capgemini" TargetMode="External"/><Relationship Id="rId3" Type="http://schemas.openxmlformats.org/officeDocument/2006/relationships/tags" Target="../tags/tag19.xml"/><Relationship Id="rId7" Type="http://schemas.openxmlformats.org/officeDocument/2006/relationships/image" Target="../media/image8.png"/><Relationship Id="rId12" Type="http://schemas.openxmlformats.org/officeDocument/2006/relationships/hyperlink" Target="http://www.twitter.com/capgemini" TargetMode="External"/><Relationship Id="rId17" Type="http://schemas.microsoft.com/office/2007/relationships/hdphoto" Target="../media/hdphoto4.wdp"/><Relationship Id="rId2" Type="http://schemas.openxmlformats.org/officeDocument/2006/relationships/tags" Target="../tags/tag18.xml"/><Relationship Id="rId16" Type="http://schemas.openxmlformats.org/officeDocument/2006/relationships/image" Target="../media/image11.png"/><Relationship Id="rId20" Type="http://schemas.microsoft.com/office/2007/relationships/hdphoto" Target="../media/hdphoto5.wdp"/><Relationship Id="rId1" Type="http://schemas.openxmlformats.org/officeDocument/2006/relationships/tags" Target="../tags/tag17.xml"/><Relationship Id="rId6" Type="http://schemas.openxmlformats.org/officeDocument/2006/relationships/hyperlink" Target="http://www.linkedin.com/company/capgemini" TargetMode="External"/><Relationship Id="rId11" Type="http://schemas.microsoft.com/office/2007/relationships/hdphoto" Target="../media/hdphoto2.wdp"/><Relationship Id="rId5" Type="http://schemas.openxmlformats.org/officeDocument/2006/relationships/slideMaster" Target="../slideMasters/slideMaster4.xml"/><Relationship Id="rId15" Type="http://schemas.openxmlformats.org/officeDocument/2006/relationships/hyperlink" Target="http://www.youtube.com/capgeminimedia" TargetMode="External"/><Relationship Id="rId10" Type="http://schemas.openxmlformats.org/officeDocument/2006/relationships/image" Target="../media/image9.png"/><Relationship Id="rId19" Type="http://schemas.openxmlformats.org/officeDocument/2006/relationships/image" Target="../media/image12.png"/><Relationship Id="rId4" Type="http://schemas.openxmlformats.org/officeDocument/2006/relationships/tags" Target="../tags/tag20.xml"/><Relationship Id="rId9" Type="http://schemas.openxmlformats.org/officeDocument/2006/relationships/hyperlink" Target="http://www.slideshare.net/capgemini" TargetMode="External"/><Relationship Id="rId14" Type="http://schemas.microsoft.com/office/2007/relationships/hdphoto" Target="../media/hdphoto3.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1.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1.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1.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1.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27348" y="1815352"/>
            <a:ext cx="11700000" cy="44662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re 2"/>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break 1">
    <p:spTree>
      <p:nvGrpSpPr>
        <p:cNvPr id="1" name=""/>
        <p:cNvGrpSpPr/>
        <p:nvPr/>
      </p:nvGrpSpPr>
      <p:grpSpPr>
        <a:xfrm>
          <a:off x="0" y="0"/>
          <a:ext cx="0" cy="0"/>
          <a:chOff x="0" y="0"/>
          <a:chExt cx="0" cy="0"/>
        </a:xfrm>
      </p:grpSpPr>
      <p:graphicFrame>
        <p:nvGraphicFramePr>
          <p:cNvPr id="12" name="Object 11"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12" name="Object 11"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3318" name="Freeform 6"/>
          <p:cNvSpPr>
            <a:spLocks/>
          </p:cNvSpPr>
          <p:nvPr userDrawn="1"/>
        </p:nvSpPr>
        <p:spPr bwMode="auto">
          <a:xfrm>
            <a:off x="4901351" y="831584"/>
            <a:ext cx="7289800" cy="6026150"/>
          </a:xfrm>
          <a:custGeom>
            <a:avLst/>
            <a:gdLst/>
            <a:ahLst/>
            <a:cxnLst>
              <a:cxn ang="0">
                <a:pos x="0" y="1904"/>
              </a:cxn>
              <a:cxn ang="0">
                <a:pos x="8" y="1894"/>
              </a:cxn>
              <a:cxn ang="0">
                <a:pos x="20" y="1886"/>
              </a:cxn>
              <a:cxn ang="0">
                <a:pos x="146" y="1832"/>
              </a:cxn>
              <a:cxn ang="0">
                <a:pos x="344" y="1720"/>
              </a:cxn>
              <a:cxn ang="0">
                <a:pos x="484" y="1628"/>
              </a:cxn>
              <a:cxn ang="0">
                <a:pos x="754" y="1430"/>
              </a:cxn>
              <a:cxn ang="0">
                <a:pos x="1094" y="1162"/>
              </a:cxn>
              <a:cxn ang="0">
                <a:pos x="1418" y="906"/>
              </a:cxn>
              <a:cxn ang="0">
                <a:pos x="1766" y="648"/>
              </a:cxn>
              <a:cxn ang="0">
                <a:pos x="2006" y="486"/>
              </a:cxn>
              <a:cxn ang="0">
                <a:pos x="2254" y="338"/>
              </a:cxn>
              <a:cxn ang="0">
                <a:pos x="2390" y="268"/>
              </a:cxn>
              <a:cxn ang="0">
                <a:pos x="2598" y="172"/>
              </a:cxn>
              <a:cxn ang="0">
                <a:pos x="2816" y="92"/>
              </a:cxn>
              <a:cxn ang="0">
                <a:pos x="2996" y="42"/>
              </a:cxn>
              <a:cxn ang="0">
                <a:pos x="3134" y="16"/>
              </a:cxn>
              <a:cxn ang="0">
                <a:pos x="3220" y="6"/>
              </a:cxn>
              <a:cxn ang="0">
                <a:pos x="3336" y="2"/>
              </a:cxn>
              <a:cxn ang="0">
                <a:pos x="3390" y="0"/>
              </a:cxn>
              <a:cxn ang="0">
                <a:pos x="3522" y="0"/>
              </a:cxn>
              <a:cxn ang="0">
                <a:pos x="3590" y="4"/>
              </a:cxn>
              <a:cxn ang="0">
                <a:pos x="3688" y="8"/>
              </a:cxn>
              <a:cxn ang="0">
                <a:pos x="3832" y="34"/>
              </a:cxn>
              <a:cxn ang="0">
                <a:pos x="3974" y="72"/>
              </a:cxn>
              <a:cxn ang="0">
                <a:pos x="4160" y="140"/>
              </a:cxn>
              <a:cxn ang="0">
                <a:pos x="4336" y="228"/>
              </a:cxn>
              <a:cxn ang="0">
                <a:pos x="4448" y="300"/>
              </a:cxn>
              <a:cxn ang="0">
                <a:pos x="4568" y="390"/>
              </a:cxn>
              <a:cxn ang="0">
                <a:pos x="4588" y="414"/>
              </a:cxn>
              <a:cxn ang="0">
                <a:pos x="4592" y="2788"/>
              </a:cxn>
              <a:cxn ang="0">
                <a:pos x="4582" y="2808"/>
              </a:cxn>
              <a:cxn ang="0">
                <a:pos x="4514" y="2862"/>
              </a:cxn>
              <a:cxn ang="0">
                <a:pos x="4354" y="2970"/>
              </a:cxn>
              <a:cxn ang="0">
                <a:pos x="4186" y="3062"/>
              </a:cxn>
              <a:cxn ang="0">
                <a:pos x="4054" y="3122"/>
              </a:cxn>
              <a:cxn ang="0">
                <a:pos x="3828" y="3206"/>
              </a:cxn>
              <a:cxn ang="0">
                <a:pos x="3598" y="3276"/>
              </a:cxn>
              <a:cxn ang="0">
                <a:pos x="3370" y="3334"/>
              </a:cxn>
              <a:cxn ang="0">
                <a:pos x="2920" y="3432"/>
              </a:cxn>
              <a:cxn ang="0">
                <a:pos x="2498" y="3528"/>
              </a:cxn>
              <a:cxn ang="0">
                <a:pos x="2360" y="3566"/>
              </a:cxn>
              <a:cxn ang="0">
                <a:pos x="2144" y="3642"/>
              </a:cxn>
              <a:cxn ang="0">
                <a:pos x="1988" y="3716"/>
              </a:cxn>
              <a:cxn ang="0">
                <a:pos x="1878" y="3782"/>
              </a:cxn>
              <a:cxn ang="0">
                <a:pos x="1858" y="3792"/>
              </a:cxn>
              <a:cxn ang="0">
                <a:pos x="1834" y="3796"/>
              </a:cxn>
              <a:cxn ang="0">
                <a:pos x="432" y="3796"/>
              </a:cxn>
              <a:cxn ang="0">
                <a:pos x="408" y="3774"/>
              </a:cxn>
              <a:cxn ang="0">
                <a:pos x="354" y="3652"/>
              </a:cxn>
              <a:cxn ang="0">
                <a:pos x="258" y="3396"/>
              </a:cxn>
              <a:cxn ang="0">
                <a:pos x="140" y="2988"/>
              </a:cxn>
              <a:cxn ang="0">
                <a:pos x="86" y="2734"/>
              </a:cxn>
              <a:cxn ang="0">
                <a:pos x="44" y="2478"/>
              </a:cxn>
              <a:cxn ang="0">
                <a:pos x="8" y="2154"/>
              </a:cxn>
              <a:cxn ang="0">
                <a:pos x="4" y="2020"/>
              </a:cxn>
              <a:cxn ang="0">
                <a:pos x="2" y="1948"/>
              </a:cxn>
            </a:cxnLst>
            <a:rect l="0" t="0" r="r" b="b"/>
            <a:pathLst>
              <a:path w="4592" h="3796">
                <a:moveTo>
                  <a:pt x="0" y="1924"/>
                </a:moveTo>
                <a:lnTo>
                  <a:pt x="0" y="1924"/>
                </a:lnTo>
                <a:lnTo>
                  <a:pt x="0" y="1904"/>
                </a:lnTo>
                <a:lnTo>
                  <a:pt x="0" y="1904"/>
                </a:lnTo>
                <a:lnTo>
                  <a:pt x="4" y="1898"/>
                </a:lnTo>
                <a:lnTo>
                  <a:pt x="8" y="1894"/>
                </a:lnTo>
                <a:lnTo>
                  <a:pt x="14" y="1890"/>
                </a:lnTo>
                <a:lnTo>
                  <a:pt x="20" y="1886"/>
                </a:lnTo>
                <a:lnTo>
                  <a:pt x="20" y="1886"/>
                </a:lnTo>
                <a:lnTo>
                  <a:pt x="62" y="1870"/>
                </a:lnTo>
                <a:lnTo>
                  <a:pt x="104" y="1850"/>
                </a:lnTo>
                <a:lnTo>
                  <a:pt x="146" y="1832"/>
                </a:lnTo>
                <a:lnTo>
                  <a:pt x="186" y="1810"/>
                </a:lnTo>
                <a:lnTo>
                  <a:pt x="266" y="1766"/>
                </a:lnTo>
                <a:lnTo>
                  <a:pt x="344" y="1720"/>
                </a:lnTo>
                <a:lnTo>
                  <a:pt x="344" y="1720"/>
                </a:lnTo>
                <a:lnTo>
                  <a:pt x="414" y="1674"/>
                </a:lnTo>
                <a:lnTo>
                  <a:pt x="484" y="1628"/>
                </a:lnTo>
                <a:lnTo>
                  <a:pt x="552" y="1580"/>
                </a:lnTo>
                <a:lnTo>
                  <a:pt x="620" y="1530"/>
                </a:lnTo>
                <a:lnTo>
                  <a:pt x="754" y="1430"/>
                </a:lnTo>
                <a:lnTo>
                  <a:pt x="886" y="1328"/>
                </a:lnTo>
                <a:lnTo>
                  <a:pt x="886" y="1328"/>
                </a:lnTo>
                <a:lnTo>
                  <a:pt x="1094" y="1162"/>
                </a:lnTo>
                <a:lnTo>
                  <a:pt x="1304" y="996"/>
                </a:lnTo>
                <a:lnTo>
                  <a:pt x="1304" y="996"/>
                </a:lnTo>
                <a:lnTo>
                  <a:pt x="1418" y="906"/>
                </a:lnTo>
                <a:lnTo>
                  <a:pt x="1532" y="818"/>
                </a:lnTo>
                <a:lnTo>
                  <a:pt x="1648" y="732"/>
                </a:lnTo>
                <a:lnTo>
                  <a:pt x="1766" y="648"/>
                </a:lnTo>
                <a:lnTo>
                  <a:pt x="1766" y="648"/>
                </a:lnTo>
                <a:lnTo>
                  <a:pt x="1886" y="566"/>
                </a:lnTo>
                <a:lnTo>
                  <a:pt x="2006" y="486"/>
                </a:lnTo>
                <a:lnTo>
                  <a:pt x="2128" y="410"/>
                </a:lnTo>
                <a:lnTo>
                  <a:pt x="2190" y="374"/>
                </a:lnTo>
                <a:lnTo>
                  <a:pt x="2254" y="338"/>
                </a:lnTo>
                <a:lnTo>
                  <a:pt x="2254" y="338"/>
                </a:lnTo>
                <a:lnTo>
                  <a:pt x="2322" y="302"/>
                </a:lnTo>
                <a:lnTo>
                  <a:pt x="2390" y="268"/>
                </a:lnTo>
                <a:lnTo>
                  <a:pt x="2458" y="234"/>
                </a:lnTo>
                <a:lnTo>
                  <a:pt x="2528" y="202"/>
                </a:lnTo>
                <a:lnTo>
                  <a:pt x="2598" y="172"/>
                </a:lnTo>
                <a:lnTo>
                  <a:pt x="2670" y="142"/>
                </a:lnTo>
                <a:lnTo>
                  <a:pt x="2742" y="116"/>
                </a:lnTo>
                <a:lnTo>
                  <a:pt x="2816" y="92"/>
                </a:lnTo>
                <a:lnTo>
                  <a:pt x="2816" y="92"/>
                </a:lnTo>
                <a:lnTo>
                  <a:pt x="2906" y="64"/>
                </a:lnTo>
                <a:lnTo>
                  <a:pt x="2996" y="42"/>
                </a:lnTo>
                <a:lnTo>
                  <a:pt x="3042" y="32"/>
                </a:lnTo>
                <a:lnTo>
                  <a:pt x="3088" y="22"/>
                </a:lnTo>
                <a:lnTo>
                  <a:pt x="3134" y="16"/>
                </a:lnTo>
                <a:lnTo>
                  <a:pt x="3182" y="10"/>
                </a:lnTo>
                <a:lnTo>
                  <a:pt x="3182" y="10"/>
                </a:lnTo>
                <a:lnTo>
                  <a:pt x="3220" y="6"/>
                </a:lnTo>
                <a:lnTo>
                  <a:pt x="3258" y="4"/>
                </a:lnTo>
                <a:lnTo>
                  <a:pt x="3336" y="2"/>
                </a:lnTo>
                <a:lnTo>
                  <a:pt x="3336" y="2"/>
                </a:lnTo>
                <a:lnTo>
                  <a:pt x="3364" y="2"/>
                </a:lnTo>
                <a:lnTo>
                  <a:pt x="3378" y="2"/>
                </a:lnTo>
                <a:lnTo>
                  <a:pt x="3390" y="0"/>
                </a:lnTo>
                <a:lnTo>
                  <a:pt x="3390" y="0"/>
                </a:lnTo>
                <a:lnTo>
                  <a:pt x="3522" y="0"/>
                </a:lnTo>
                <a:lnTo>
                  <a:pt x="3522" y="0"/>
                </a:lnTo>
                <a:lnTo>
                  <a:pt x="3538" y="2"/>
                </a:lnTo>
                <a:lnTo>
                  <a:pt x="3556" y="4"/>
                </a:lnTo>
                <a:lnTo>
                  <a:pt x="3590" y="4"/>
                </a:lnTo>
                <a:lnTo>
                  <a:pt x="3590" y="4"/>
                </a:lnTo>
                <a:lnTo>
                  <a:pt x="3640" y="4"/>
                </a:lnTo>
                <a:lnTo>
                  <a:pt x="3688" y="8"/>
                </a:lnTo>
                <a:lnTo>
                  <a:pt x="3736" y="16"/>
                </a:lnTo>
                <a:lnTo>
                  <a:pt x="3784" y="24"/>
                </a:lnTo>
                <a:lnTo>
                  <a:pt x="3832" y="34"/>
                </a:lnTo>
                <a:lnTo>
                  <a:pt x="3880" y="46"/>
                </a:lnTo>
                <a:lnTo>
                  <a:pt x="3974" y="72"/>
                </a:lnTo>
                <a:lnTo>
                  <a:pt x="3974" y="72"/>
                </a:lnTo>
                <a:lnTo>
                  <a:pt x="4038" y="92"/>
                </a:lnTo>
                <a:lnTo>
                  <a:pt x="4100" y="114"/>
                </a:lnTo>
                <a:lnTo>
                  <a:pt x="4160" y="140"/>
                </a:lnTo>
                <a:lnTo>
                  <a:pt x="4220" y="168"/>
                </a:lnTo>
                <a:lnTo>
                  <a:pt x="4278" y="196"/>
                </a:lnTo>
                <a:lnTo>
                  <a:pt x="4336" y="228"/>
                </a:lnTo>
                <a:lnTo>
                  <a:pt x="4392" y="264"/>
                </a:lnTo>
                <a:lnTo>
                  <a:pt x="4448" y="300"/>
                </a:lnTo>
                <a:lnTo>
                  <a:pt x="4448" y="300"/>
                </a:lnTo>
                <a:lnTo>
                  <a:pt x="4508" y="344"/>
                </a:lnTo>
                <a:lnTo>
                  <a:pt x="4568" y="390"/>
                </a:lnTo>
                <a:lnTo>
                  <a:pt x="4568" y="390"/>
                </a:lnTo>
                <a:lnTo>
                  <a:pt x="4576" y="396"/>
                </a:lnTo>
                <a:lnTo>
                  <a:pt x="4582" y="404"/>
                </a:lnTo>
                <a:lnTo>
                  <a:pt x="4588" y="414"/>
                </a:lnTo>
                <a:lnTo>
                  <a:pt x="4592" y="422"/>
                </a:lnTo>
                <a:lnTo>
                  <a:pt x="4592" y="422"/>
                </a:lnTo>
                <a:lnTo>
                  <a:pt x="4592" y="2788"/>
                </a:lnTo>
                <a:lnTo>
                  <a:pt x="4592" y="2788"/>
                </a:lnTo>
                <a:lnTo>
                  <a:pt x="4588" y="2798"/>
                </a:lnTo>
                <a:lnTo>
                  <a:pt x="4582" y="2808"/>
                </a:lnTo>
                <a:lnTo>
                  <a:pt x="4564" y="2824"/>
                </a:lnTo>
                <a:lnTo>
                  <a:pt x="4564" y="2824"/>
                </a:lnTo>
                <a:lnTo>
                  <a:pt x="4514" y="2862"/>
                </a:lnTo>
                <a:lnTo>
                  <a:pt x="4462" y="2900"/>
                </a:lnTo>
                <a:lnTo>
                  <a:pt x="4408" y="2936"/>
                </a:lnTo>
                <a:lnTo>
                  <a:pt x="4354" y="2970"/>
                </a:lnTo>
                <a:lnTo>
                  <a:pt x="4300" y="3002"/>
                </a:lnTo>
                <a:lnTo>
                  <a:pt x="4244" y="3032"/>
                </a:lnTo>
                <a:lnTo>
                  <a:pt x="4186" y="3062"/>
                </a:lnTo>
                <a:lnTo>
                  <a:pt x="4128" y="3090"/>
                </a:lnTo>
                <a:lnTo>
                  <a:pt x="4128" y="3090"/>
                </a:lnTo>
                <a:lnTo>
                  <a:pt x="4054" y="3122"/>
                </a:lnTo>
                <a:lnTo>
                  <a:pt x="3980" y="3152"/>
                </a:lnTo>
                <a:lnTo>
                  <a:pt x="3904" y="3180"/>
                </a:lnTo>
                <a:lnTo>
                  <a:pt x="3828" y="3206"/>
                </a:lnTo>
                <a:lnTo>
                  <a:pt x="3752" y="3232"/>
                </a:lnTo>
                <a:lnTo>
                  <a:pt x="3676" y="3254"/>
                </a:lnTo>
                <a:lnTo>
                  <a:pt x="3598" y="3276"/>
                </a:lnTo>
                <a:lnTo>
                  <a:pt x="3520" y="3296"/>
                </a:lnTo>
                <a:lnTo>
                  <a:pt x="3520" y="3296"/>
                </a:lnTo>
                <a:lnTo>
                  <a:pt x="3370" y="3334"/>
                </a:lnTo>
                <a:lnTo>
                  <a:pt x="3220" y="3368"/>
                </a:lnTo>
                <a:lnTo>
                  <a:pt x="2920" y="3432"/>
                </a:lnTo>
                <a:lnTo>
                  <a:pt x="2920" y="3432"/>
                </a:lnTo>
                <a:lnTo>
                  <a:pt x="2778" y="3462"/>
                </a:lnTo>
                <a:lnTo>
                  <a:pt x="2638" y="3492"/>
                </a:lnTo>
                <a:lnTo>
                  <a:pt x="2498" y="3528"/>
                </a:lnTo>
                <a:lnTo>
                  <a:pt x="2430" y="3546"/>
                </a:lnTo>
                <a:lnTo>
                  <a:pt x="2360" y="3566"/>
                </a:lnTo>
                <a:lnTo>
                  <a:pt x="2360" y="3566"/>
                </a:lnTo>
                <a:lnTo>
                  <a:pt x="2250" y="3602"/>
                </a:lnTo>
                <a:lnTo>
                  <a:pt x="2196" y="3622"/>
                </a:lnTo>
                <a:lnTo>
                  <a:pt x="2144" y="3642"/>
                </a:lnTo>
                <a:lnTo>
                  <a:pt x="2092" y="3666"/>
                </a:lnTo>
                <a:lnTo>
                  <a:pt x="2040" y="3690"/>
                </a:lnTo>
                <a:lnTo>
                  <a:pt x="1988" y="3716"/>
                </a:lnTo>
                <a:lnTo>
                  <a:pt x="1938" y="3744"/>
                </a:lnTo>
                <a:lnTo>
                  <a:pt x="1938" y="3744"/>
                </a:lnTo>
                <a:lnTo>
                  <a:pt x="1878" y="3782"/>
                </a:lnTo>
                <a:lnTo>
                  <a:pt x="1878" y="3782"/>
                </a:lnTo>
                <a:lnTo>
                  <a:pt x="1868" y="3788"/>
                </a:lnTo>
                <a:lnTo>
                  <a:pt x="1858" y="3792"/>
                </a:lnTo>
                <a:lnTo>
                  <a:pt x="1846" y="3796"/>
                </a:lnTo>
                <a:lnTo>
                  <a:pt x="1834" y="3796"/>
                </a:lnTo>
                <a:lnTo>
                  <a:pt x="1834" y="3796"/>
                </a:lnTo>
                <a:lnTo>
                  <a:pt x="444" y="3796"/>
                </a:lnTo>
                <a:lnTo>
                  <a:pt x="444" y="3796"/>
                </a:lnTo>
                <a:lnTo>
                  <a:pt x="432" y="3796"/>
                </a:lnTo>
                <a:lnTo>
                  <a:pt x="422" y="3792"/>
                </a:lnTo>
                <a:lnTo>
                  <a:pt x="414" y="3784"/>
                </a:lnTo>
                <a:lnTo>
                  <a:pt x="408" y="3774"/>
                </a:lnTo>
                <a:lnTo>
                  <a:pt x="408" y="3774"/>
                </a:lnTo>
                <a:lnTo>
                  <a:pt x="380" y="3714"/>
                </a:lnTo>
                <a:lnTo>
                  <a:pt x="354" y="3652"/>
                </a:lnTo>
                <a:lnTo>
                  <a:pt x="306" y="3528"/>
                </a:lnTo>
                <a:lnTo>
                  <a:pt x="306" y="3528"/>
                </a:lnTo>
                <a:lnTo>
                  <a:pt x="258" y="3396"/>
                </a:lnTo>
                <a:lnTo>
                  <a:pt x="214" y="3260"/>
                </a:lnTo>
                <a:lnTo>
                  <a:pt x="174" y="3124"/>
                </a:lnTo>
                <a:lnTo>
                  <a:pt x="140" y="2988"/>
                </a:lnTo>
                <a:lnTo>
                  <a:pt x="140" y="2988"/>
                </a:lnTo>
                <a:lnTo>
                  <a:pt x="112" y="2860"/>
                </a:lnTo>
                <a:lnTo>
                  <a:pt x="86" y="2734"/>
                </a:lnTo>
                <a:lnTo>
                  <a:pt x="64" y="2606"/>
                </a:lnTo>
                <a:lnTo>
                  <a:pt x="44" y="2478"/>
                </a:lnTo>
                <a:lnTo>
                  <a:pt x="44" y="2478"/>
                </a:lnTo>
                <a:lnTo>
                  <a:pt x="24" y="2316"/>
                </a:lnTo>
                <a:lnTo>
                  <a:pt x="14" y="2236"/>
                </a:lnTo>
                <a:lnTo>
                  <a:pt x="8" y="2154"/>
                </a:lnTo>
                <a:lnTo>
                  <a:pt x="8" y="2154"/>
                </a:lnTo>
                <a:lnTo>
                  <a:pt x="6" y="2086"/>
                </a:lnTo>
                <a:lnTo>
                  <a:pt x="4" y="2020"/>
                </a:lnTo>
                <a:lnTo>
                  <a:pt x="4" y="2020"/>
                </a:lnTo>
                <a:lnTo>
                  <a:pt x="2" y="1972"/>
                </a:lnTo>
                <a:lnTo>
                  <a:pt x="2" y="1948"/>
                </a:lnTo>
                <a:lnTo>
                  <a:pt x="0" y="1924"/>
                </a:lnTo>
                <a:lnTo>
                  <a:pt x="0" y="1924"/>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7" name="Text Placeholder 13">
            <a:extLst>
              <a:ext uri="{FF2B5EF4-FFF2-40B4-BE49-F238E27FC236}">
                <a16:creationId xmlns:a16="http://schemas.microsoft.com/office/drawing/2014/main" id="{5C674D03-4995-4743-8CE4-61CF32CFBDDE}"/>
              </a:ext>
            </a:extLst>
          </p:cNvPr>
          <p:cNvSpPr>
            <a:spLocks noGrp="1"/>
          </p:cNvSpPr>
          <p:nvPr>
            <p:ph type="body" sz="quarter" idx="11" hasCustomPrompt="1"/>
          </p:nvPr>
        </p:nvSpPr>
        <p:spPr>
          <a:xfrm>
            <a:off x="7694195" y="2191647"/>
            <a:ext cx="4021613" cy="3160282"/>
          </a:xfrm>
          <a:prstGeom prst="rect">
            <a:avLst/>
          </a:prstGeom>
        </p:spPr>
        <p:txBody>
          <a:bodyPr anchor="ctr">
            <a:normAutofit/>
          </a:bodyPr>
          <a:lstStyle>
            <a:lvl1pPr marL="0" indent="0">
              <a:buNone/>
              <a:defRPr sz="3600">
                <a:solidFill>
                  <a:schemeClr val="bg1"/>
                </a:solidFill>
              </a:defRPr>
            </a:lvl1pPr>
            <a:lvl2pPr marL="457200" indent="0">
              <a:buNone/>
              <a:defRPr sz="6000">
                <a:solidFill>
                  <a:schemeClr val="bg1"/>
                </a:solidFill>
              </a:defRPr>
            </a:lvl2pPr>
          </a:lstStyle>
          <a:p>
            <a:pPr lvl="0"/>
            <a:r>
              <a:rPr lang="en-US" dirty="0"/>
              <a:t>Click to insert section title</a:t>
            </a:r>
          </a:p>
        </p:txBody>
      </p:sp>
      <p:sp>
        <p:nvSpPr>
          <p:cNvPr id="8" name="Picture Placeholder 11">
            <a:extLst>
              <a:ext uri="{FF2B5EF4-FFF2-40B4-BE49-F238E27FC236}">
                <a16:creationId xmlns:a16="http://schemas.microsoft.com/office/drawing/2014/main" id="{D4E263B9-5E55-409E-9F7C-2F67A89E06AA}"/>
              </a:ext>
            </a:extLst>
          </p:cNvPr>
          <p:cNvSpPr>
            <a:spLocks noGrp="1"/>
          </p:cNvSpPr>
          <p:nvPr>
            <p:ph type="pic" sz="quarter" idx="10"/>
          </p:nvPr>
        </p:nvSpPr>
        <p:spPr>
          <a:xfrm>
            <a:off x="0" y="-1588"/>
            <a:ext cx="6654800" cy="6859588"/>
          </a:xfrm>
          <a:prstGeom prst="rect">
            <a:avLst/>
          </a:prstGeom>
        </p:spPr>
        <p:txBody>
          <a:bodyPr anchor="ctr"/>
          <a:lstStyle>
            <a:lvl1pPr marL="0" indent="0" algn="ctr">
              <a:buNone/>
              <a:defRPr/>
            </a:lvl1pPr>
          </a:lstStyle>
          <a:p>
            <a:r>
              <a:rPr lang="fr-FR"/>
              <a:t>Cliquez sur l'icône pour ajouter une image</a:t>
            </a:r>
            <a:endParaRPr lang="pt-PT"/>
          </a:p>
        </p:txBody>
      </p:sp>
    </p:spTree>
    <p:extLst>
      <p:ext uri="{BB962C8B-B14F-4D97-AF65-F5344CB8AC3E}">
        <p14:creationId xmlns:p14="http://schemas.microsoft.com/office/powerpoint/2010/main" val="9907971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break 2">
    <p:spTree>
      <p:nvGrpSpPr>
        <p:cNvPr id="1" name=""/>
        <p:cNvGrpSpPr/>
        <p:nvPr/>
      </p:nvGrpSpPr>
      <p:grpSpPr>
        <a:xfrm>
          <a:off x="0" y="0"/>
          <a:ext cx="0" cy="0"/>
          <a:chOff x="0" y="0"/>
          <a:chExt cx="0" cy="0"/>
        </a:xfrm>
      </p:grpSpPr>
      <p:grpSp>
        <p:nvGrpSpPr>
          <p:cNvPr id="13" name="Groupe 12">
            <a:extLst>
              <a:ext uri="{FF2B5EF4-FFF2-40B4-BE49-F238E27FC236}">
                <a16:creationId xmlns:a16="http://schemas.microsoft.com/office/drawing/2014/main" id="{8DC6A54A-9BF8-4F66-8401-A8591C494FA5}"/>
              </a:ext>
            </a:extLst>
          </p:cNvPr>
          <p:cNvGrpSpPr/>
          <p:nvPr userDrawn="1"/>
        </p:nvGrpSpPr>
        <p:grpSpPr>
          <a:xfrm>
            <a:off x="0" y="0"/>
            <a:ext cx="7102050" cy="6410325"/>
            <a:chOff x="4563414" y="273880"/>
            <a:chExt cx="7102050" cy="6410325"/>
          </a:xfrm>
        </p:grpSpPr>
        <p:sp>
          <p:nvSpPr>
            <p:cNvPr id="5" name="Forme libre : forme 4">
              <a:extLst>
                <a:ext uri="{FF2B5EF4-FFF2-40B4-BE49-F238E27FC236}">
                  <a16:creationId xmlns:a16="http://schemas.microsoft.com/office/drawing/2014/main" id="{FC158D16-9C05-4713-8244-FC00FD82627D}"/>
                </a:ext>
              </a:extLst>
            </p:cNvPr>
            <p:cNvSpPr/>
            <p:nvPr/>
          </p:nvSpPr>
          <p:spPr>
            <a:xfrm>
              <a:off x="6350514" y="273880"/>
              <a:ext cx="5314950" cy="6400800"/>
            </a:xfrm>
            <a:custGeom>
              <a:avLst/>
              <a:gdLst>
                <a:gd name="connsiteX0" fmla="*/ 1655948 w 5314950"/>
                <a:gd name="connsiteY0" fmla="*/ 6400990 h 6400800"/>
                <a:gd name="connsiteX1" fmla="*/ 1648518 w 5314950"/>
                <a:gd name="connsiteY1" fmla="*/ 6401467 h 6400800"/>
                <a:gd name="connsiteX2" fmla="*/ 5313548 w 5314950"/>
                <a:gd name="connsiteY2" fmla="*/ 3303080 h 6400800"/>
                <a:gd name="connsiteX3" fmla="*/ 4721188 w 5314950"/>
                <a:gd name="connsiteY3" fmla="*/ 7144 h 6400800"/>
                <a:gd name="connsiteX4" fmla="*/ 1686428 w 5314950"/>
                <a:gd name="connsiteY4" fmla="*/ 7144 h 6400800"/>
                <a:gd name="connsiteX5" fmla="*/ 1655948 w 5314950"/>
                <a:gd name="connsiteY5" fmla="*/ 6400990 h 640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14950" h="6400800">
                  <a:moveTo>
                    <a:pt x="1655948" y="6400990"/>
                  </a:moveTo>
                  <a:cubicBezTo>
                    <a:pt x="1653471" y="6401181"/>
                    <a:pt x="1650995" y="6401276"/>
                    <a:pt x="1648518" y="6401467"/>
                  </a:cubicBezTo>
                  <a:cubicBezTo>
                    <a:pt x="3466746" y="6339364"/>
                    <a:pt x="5047229" y="5231797"/>
                    <a:pt x="5313548" y="3303080"/>
                  </a:cubicBezTo>
                  <a:cubicBezTo>
                    <a:pt x="3798787" y="2465451"/>
                    <a:pt x="4580790" y="1653159"/>
                    <a:pt x="4721188" y="7144"/>
                  </a:cubicBezTo>
                  <a:lnTo>
                    <a:pt x="1686428" y="7144"/>
                  </a:lnTo>
                  <a:cubicBezTo>
                    <a:pt x="1417442" y="2445163"/>
                    <a:pt x="-1934406" y="6146102"/>
                    <a:pt x="1655948" y="6400990"/>
                  </a:cubicBezTo>
                  <a:close/>
                </a:path>
              </a:pathLst>
            </a:custGeom>
            <a:solidFill>
              <a:srgbClr val="0075B3"/>
            </a:solidFill>
            <a:ln w="9525" cap="flat">
              <a:noFill/>
              <a:prstDash val="solid"/>
              <a:miter/>
            </a:ln>
          </p:spPr>
          <p:txBody>
            <a:bodyPr rtlCol="0" anchor="ctr"/>
            <a:lstStyle/>
            <a:p>
              <a:endParaRPr lang="en-US"/>
            </a:p>
          </p:txBody>
        </p:sp>
        <p:sp>
          <p:nvSpPr>
            <p:cNvPr id="12" name="Forme libre : forme 11">
              <a:extLst>
                <a:ext uri="{FF2B5EF4-FFF2-40B4-BE49-F238E27FC236}">
                  <a16:creationId xmlns:a16="http://schemas.microsoft.com/office/drawing/2014/main" id="{68C303D7-566A-4588-87A6-E7E84D1C38CA}"/>
                </a:ext>
              </a:extLst>
            </p:cNvPr>
            <p:cNvSpPr/>
            <p:nvPr/>
          </p:nvSpPr>
          <p:spPr>
            <a:xfrm>
              <a:off x="4563414" y="273880"/>
              <a:ext cx="3486150" cy="6410325"/>
            </a:xfrm>
            <a:custGeom>
              <a:avLst/>
              <a:gdLst>
                <a:gd name="connsiteX0" fmla="*/ 3447193 w 3486150"/>
                <a:gd name="connsiteY0" fmla="*/ 6401372 h 6410325"/>
                <a:gd name="connsiteX1" fmla="*/ 3454622 w 3486150"/>
                <a:gd name="connsiteY1" fmla="*/ 6400896 h 6410325"/>
                <a:gd name="connsiteX2" fmla="*/ 3485103 w 3486150"/>
                <a:gd name="connsiteY2" fmla="*/ 7144 h 6410325"/>
                <a:gd name="connsiteX3" fmla="*/ 978789 w 3486150"/>
                <a:gd name="connsiteY3" fmla="*/ 7144 h 6410325"/>
                <a:gd name="connsiteX4" fmla="*/ 7144 w 3486150"/>
                <a:gd name="connsiteY4" fmla="*/ 7144 h 6410325"/>
                <a:gd name="connsiteX5" fmla="*/ 7144 w 3486150"/>
                <a:gd name="connsiteY5" fmla="*/ 5378482 h 6410325"/>
                <a:gd name="connsiteX6" fmla="*/ 3447193 w 3486150"/>
                <a:gd name="connsiteY6" fmla="*/ 6401372 h 6410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86150" h="6410325">
                  <a:moveTo>
                    <a:pt x="3447193" y="6401372"/>
                  </a:moveTo>
                  <a:cubicBezTo>
                    <a:pt x="3449670" y="6401181"/>
                    <a:pt x="3452146" y="6401086"/>
                    <a:pt x="3454622" y="6400896"/>
                  </a:cubicBezTo>
                  <a:cubicBezTo>
                    <a:pt x="-135731" y="6146102"/>
                    <a:pt x="3216116" y="2445163"/>
                    <a:pt x="3485103" y="7144"/>
                  </a:cubicBezTo>
                  <a:lnTo>
                    <a:pt x="978789" y="7144"/>
                  </a:lnTo>
                  <a:lnTo>
                    <a:pt x="7144" y="7144"/>
                  </a:lnTo>
                  <a:lnTo>
                    <a:pt x="7144" y="5378482"/>
                  </a:lnTo>
                  <a:cubicBezTo>
                    <a:pt x="997268" y="6099239"/>
                    <a:pt x="2192465" y="6483097"/>
                    <a:pt x="3447193" y="6401372"/>
                  </a:cubicBezTo>
                  <a:close/>
                </a:path>
              </a:pathLst>
            </a:custGeom>
            <a:solidFill>
              <a:schemeClr val="accent3"/>
            </a:solidFill>
            <a:ln w="9525" cap="flat">
              <a:noFill/>
              <a:prstDash val="solid"/>
              <a:miter/>
            </a:ln>
          </p:spPr>
          <p:txBody>
            <a:bodyPr rtlCol="0" anchor="ctr"/>
            <a:lstStyle/>
            <a:p>
              <a:endParaRPr lang="en-US"/>
            </a:p>
          </p:txBody>
        </p:sp>
      </p:grpSp>
      <p:graphicFrame>
        <p:nvGraphicFramePr>
          <p:cNvPr id="10" name="Object 9"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10" name="Object 9"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8" name="Picture Placeholder 11">
            <a:extLst>
              <a:ext uri="{FF2B5EF4-FFF2-40B4-BE49-F238E27FC236}">
                <a16:creationId xmlns:a16="http://schemas.microsoft.com/office/drawing/2014/main" id="{D4E263B9-5E55-409E-9F7C-2F67A89E06AA}"/>
              </a:ext>
            </a:extLst>
          </p:cNvPr>
          <p:cNvSpPr>
            <a:spLocks noGrp="1"/>
          </p:cNvSpPr>
          <p:nvPr>
            <p:ph type="pic" sz="quarter" idx="10"/>
          </p:nvPr>
        </p:nvSpPr>
        <p:spPr>
          <a:xfrm>
            <a:off x="4656000" y="0"/>
            <a:ext cx="7536000" cy="6859588"/>
          </a:xfrm>
          <a:prstGeom prst="rect">
            <a:avLst/>
          </a:prstGeom>
        </p:spPr>
        <p:txBody>
          <a:bodyPr anchor="ctr"/>
          <a:lstStyle>
            <a:lvl1pPr marL="0" indent="0" algn="ctr">
              <a:buNone/>
              <a:defRPr/>
            </a:lvl1pPr>
          </a:lstStyle>
          <a:p>
            <a:r>
              <a:rPr lang="fr-FR" dirty="0"/>
              <a:t>Cliquez sur l'icône pour ajouter une image</a:t>
            </a:r>
            <a:endParaRPr lang="pt-PT" dirty="0"/>
          </a:p>
        </p:txBody>
      </p:sp>
      <p:sp>
        <p:nvSpPr>
          <p:cNvPr id="7" name="Text Placeholder 13">
            <a:extLst>
              <a:ext uri="{FF2B5EF4-FFF2-40B4-BE49-F238E27FC236}">
                <a16:creationId xmlns:a16="http://schemas.microsoft.com/office/drawing/2014/main" id="{5C674D03-4995-4743-8CE4-61CF32CFBDDE}"/>
              </a:ext>
            </a:extLst>
          </p:cNvPr>
          <p:cNvSpPr>
            <a:spLocks noGrp="1"/>
          </p:cNvSpPr>
          <p:nvPr>
            <p:ph type="body" sz="quarter" idx="11" hasCustomPrompt="1"/>
          </p:nvPr>
        </p:nvSpPr>
        <p:spPr>
          <a:xfrm>
            <a:off x="460708" y="1197000"/>
            <a:ext cx="4195292" cy="1902287"/>
          </a:xfrm>
          <a:prstGeom prst="rect">
            <a:avLst/>
          </a:prstGeom>
        </p:spPr>
        <p:txBody>
          <a:bodyPr>
            <a:noAutofit/>
          </a:bodyPr>
          <a:lstStyle>
            <a:lvl1pPr marL="0" indent="0">
              <a:buNone/>
              <a:defRPr sz="3600">
                <a:solidFill>
                  <a:schemeClr val="bg1"/>
                </a:solidFill>
              </a:defRPr>
            </a:lvl1pPr>
            <a:lvl2pPr marL="457200" indent="0">
              <a:buNone/>
              <a:defRPr sz="6000">
                <a:solidFill>
                  <a:schemeClr val="bg1"/>
                </a:solidFill>
              </a:defRPr>
            </a:lvl2pPr>
          </a:lstStyle>
          <a:p>
            <a:pPr lvl="0"/>
            <a:r>
              <a:rPr lang="en-US" dirty="0"/>
              <a:t>Click to insert section title</a:t>
            </a:r>
            <a:endParaRPr lang="pt-PT" dirty="0"/>
          </a:p>
        </p:txBody>
      </p:sp>
    </p:spTree>
    <p:extLst>
      <p:ext uri="{BB962C8B-B14F-4D97-AF65-F5344CB8AC3E}">
        <p14:creationId xmlns:p14="http://schemas.microsoft.com/office/powerpoint/2010/main" val="2368653340"/>
      </p:ext>
    </p:extLst>
  </p:cSld>
  <p:clrMapOvr>
    <a:masterClrMapping/>
  </p:clrMapOvr>
  <p:extLst>
    <p:ext uri="{DCECCB84-F9BA-43D5-87BE-67443E8EF086}">
      <p15:sldGuideLst xmlns:p15="http://schemas.microsoft.com/office/powerpoint/2012/main">
        <p15:guide id="1" pos="279">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break 3">
    <p:spTree>
      <p:nvGrpSpPr>
        <p:cNvPr id="1" name=""/>
        <p:cNvGrpSpPr/>
        <p:nvPr/>
      </p:nvGrpSpPr>
      <p:grpSpPr>
        <a:xfrm>
          <a:off x="0" y="0"/>
          <a:ext cx="0" cy="0"/>
          <a:chOff x="0" y="0"/>
          <a:chExt cx="0" cy="0"/>
        </a:xfrm>
      </p:grpSpPr>
      <p:sp>
        <p:nvSpPr>
          <p:cNvPr id="8" name="Picture Placeholder 11">
            <a:extLst>
              <a:ext uri="{FF2B5EF4-FFF2-40B4-BE49-F238E27FC236}">
                <a16:creationId xmlns:a16="http://schemas.microsoft.com/office/drawing/2014/main" id="{D4E263B9-5E55-409E-9F7C-2F67A89E06AA}"/>
              </a:ext>
            </a:extLst>
          </p:cNvPr>
          <p:cNvSpPr>
            <a:spLocks noGrp="1"/>
          </p:cNvSpPr>
          <p:nvPr>
            <p:ph type="pic" sz="quarter" idx="10"/>
          </p:nvPr>
        </p:nvSpPr>
        <p:spPr>
          <a:xfrm>
            <a:off x="2711624" y="0"/>
            <a:ext cx="9479298" cy="6859588"/>
          </a:xfrm>
          <a:prstGeom prst="rect">
            <a:avLst/>
          </a:prstGeom>
        </p:spPr>
        <p:txBody>
          <a:bodyPr anchor="ctr"/>
          <a:lstStyle>
            <a:lvl1pPr marL="0" indent="0" algn="ctr">
              <a:buNone/>
              <a:defRPr/>
            </a:lvl1pPr>
          </a:lstStyle>
          <a:p>
            <a:r>
              <a:rPr lang="fr-FR" dirty="0"/>
              <a:t>Cliquez sur l'icône pour ajouter une image</a:t>
            </a:r>
            <a:endParaRPr lang="pt-PT" dirty="0"/>
          </a:p>
        </p:txBody>
      </p:sp>
      <p:sp>
        <p:nvSpPr>
          <p:cNvPr id="14" name="Freeform 5">
            <a:extLst>
              <a:ext uri="{FF2B5EF4-FFF2-40B4-BE49-F238E27FC236}">
                <a16:creationId xmlns:a16="http://schemas.microsoft.com/office/drawing/2014/main" id="{097E2B3C-7165-47CD-8F90-29BD547B5A2B}"/>
              </a:ext>
            </a:extLst>
          </p:cNvPr>
          <p:cNvSpPr>
            <a:spLocks noChangeAspect="1"/>
          </p:cNvSpPr>
          <p:nvPr userDrawn="1"/>
        </p:nvSpPr>
        <p:spPr bwMode="auto">
          <a:xfrm>
            <a:off x="0" y="0"/>
            <a:ext cx="8178684" cy="8469560"/>
          </a:xfrm>
          <a:custGeom>
            <a:avLst/>
            <a:gdLst>
              <a:gd name="T0" fmla="*/ 1453 w 1637"/>
              <a:gd name="T1" fmla="*/ 0 h 1514"/>
              <a:gd name="T2" fmla="*/ 1238 w 1637"/>
              <a:gd name="T3" fmla="*/ 495 h 1514"/>
              <a:gd name="T4" fmla="*/ 763 w 1637"/>
              <a:gd name="T5" fmla="*/ 1047 h 1514"/>
              <a:gd name="T6" fmla="*/ 0 w 1637"/>
              <a:gd name="T7" fmla="*/ 1449 h 1514"/>
              <a:gd name="T8" fmla="*/ 0 w 1637"/>
              <a:gd name="T9" fmla="*/ 0 h 1514"/>
              <a:gd name="T10" fmla="*/ 1453 w 1637"/>
              <a:gd name="T11" fmla="*/ 0 h 1514"/>
            </a:gdLst>
            <a:ahLst/>
            <a:cxnLst>
              <a:cxn ang="0">
                <a:pos x="T0" y="T1"/>
              </a:cxn>
              <a:cxn ang="0">
                <a:pos x="T2" y="T3"/>
              </a:cxn>
              <a:cxn ang="0">
                <a:pos x="T4" y="T5"/>
              </a:cxn>
              <a:cxn ang="0">
                <a:pos x="T6" y="T7"/>
              </a:cxn>
              <a:cxn ang="0">
                <a:pos x="T8" y="T9"/>
              </a:cxn>
              <a:cxn ang="0">
                <a:pos x="T10" y="T11"/>
              </a:cxn>
            </a:cxnLst>
            <a:rect l="0" t="0" r="r" b="b"/>
            <a:pathLst>
              <a:path w="1637" h="1514">
                <a:moveTo>
                  <a:pt x="1453" y="0"/>
                </a:moveTo>
                <a:cubicBezTo>
                  <a:pt x="1453" y="0"/>
                  <a:pt x="1637" y="326"/>
                  <a:pt x="1238" y="495"/>
                </a:cubicBezTo>
                <a:cubicBezTo>
                  <a:pt x="840" y="663"/>
                  <a:pt x="594" y="755"/>
                  <a:pt x="763" y="1047"/>
                </a:cubicBezTo>
                <a:cubicBezTo>
                  <a:pt x="230" y="1514"/>
                  <a:pt x="0" y="1449"/>
                  <a:pt x="0" y="1449"/>
                </a:cubicBezTo>
                <a:cubicBezTo>
                  <a:pt x="0" y="0"/>
                  <a:pt x="0" y="0"/>
                  <a:pt x="0" y="0"/>
                </a:cubicBezTo>
                <a:lnTo>
                  <a:pt x="1453"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graphicFrame>
        <p:nvGraphicFramePr>
          <p:cNvPr id="10" name="Object 9"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10" name="Object 9"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7" name="Text Placeholder 13">
            <a:extLst>
              <a:ext uri="{FF2B5EF4-FFF2-40B4-BE49-F238E27FC236}">
                <a16:creationId xmlns:a16="http://schemas.microsoft.com/office/drawing/2014/main" id="{5C674D03-4995-4743-8CE4-61CF32CFBDDE}"/>
              </a:ext>
            </a:extLst>
          </p:cNvPr>
          <p:cNvSpPr>
            <a:spLocks noGrp="1"/>
          </p:cNvSpPr>
          <p:nvPr>
            <p:ph type="body" sz="quarter" idx="11" hasCustomPrompt="1"/>
          </p:nvPr>
        </p:nvSpPr>
        <p:spPr>
          <a:xfrm>
            <a:off x="460708" y="662617"/>
            <a:ext cx="5419268" cy="1902287"/>
          </a:xfrm>
          <a:prstGeom prst="rect">
            <a:avLst/>
          </a:prstGeom>
        </p:spPr>
        <p:txBody>
          <a:bodyPr>
            <a:noAutofit/>
          </a:bodyPr>
          <a:lstStyle>
            <a:lvl1pPr marL="0" indent="0">
              <a:buNone/>
              <a:defRPr sz="3600">
                <a:solidFill>
                  <a:schemeClr val="bg1"/>
                </a:solidFill>
              </a:defRPr>
            </a:lvl1pPr>
            <a:lvl2pPr marL="457200" indent="0">
              <a:buNone/>
              <a:defRPr sz="6000">
                <a:solidFill>
                  <a:schemeClr val="bg1"/>
                </a:solidFill>
              </a:defRPr>
            </a:lvl2pPr>
          </a:lstStyle>
          <a:p>
            <a:pPr lvl="0"/>
            <a:r>
              <a:rPr lang="en-US" dirty="0"/>
              <a:t>Click to insert section title</a:t>
            </a:r>
            <a:endParaRPr lang="pt-PT" dirty="0"/>
          </a:p>
        </p:txBody>
      </p:sp>
    </p:spTree>
    <p:extLst>
      <p:ext uri="{BB962C8B-B14F-4D97-AF65-F5344CB8AC3E}">
        <p14:creationId xmlns:p14="http://schemas.microsoft.com/office/powerpoint/2010/main" val="4127604316"/>
      </p:ext>
    </p:extLst>
  </p:cSld>
  <p:clrMapOvr>
    <a:masterClrMapping/>
  </p:clrMapOvr>
  <p:extLst>
    <p:ext uri="{DCECCB84-F9BA-43D5-87BE-67443E8EF086}">
      <p15:sldGuideLst xmlns:p15="http://schemas.microsoft.com/office/powerpoint/2012/main">
        <p15:guide id="1" pos="279"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Section break 1 (presentation)">
    <p:bg>
      <p:bgPr>
        <a:solidFill>
          <a:schemeClr val="accent1"/>
        </a:solidFill>
        <a:effectLst/>
      </p:bgPr>
    </p:bg>
    <p:spTree>
      <p:nvGrpSpPr>
        <p:cNvPr id="1" name=""/>
        <p:cNvGrpSpPr/>
        <p:nvPr/>
      </p:nvGrpSpPr>
      <p:grpSpPr>
        <a:xfrm>
          <a:off x="0" y="0"/>
          <a:ext cx="0" cy="0"/>
          <a:chOff x="0" y="0"/>
          <a:chExt cx="0" cy="0"/>
        </a:xfrm>
      </p:grpSpPr>
      <p:sp>
        <p:nvSpPr>
          <p:cNvPr id="256" name="Freeform 13">
            <a:extLst>
              <a:ext uri="{FF2B5EF4-FFF2-40B4-BE49-F238E27FC236}">
                <a16:creationId xmlns:a16="http://schemas.microsoft.com/office/drawing/2014/main" id="{25056D0A-F6A8-442B-8FEF-B02418FD5A83}"/>
              </a:ext>
            </a:extLst>
          </p:cNvPr>
          <p:cNvSpPr>
            <a:spLocks noChangeAspect="1"/>
          </p:cNvSpPr>
          <p:nvPr userDrawn="1"/>
        </p:nvSpPr>
        <p:spPr bwMode="auto">
          <a:xfrm rot="16200000" flipH="1" flipV="1">
            <a:off x="7479358" y="2150328"/>
            <a:ext cx="6867941" cy="2557343"/>
          </a:xfrm>
          <a:custGeom>
            <a:avLst/>
            <a:gdLst>
              <a:gd name="T0" fmla="*/ 0 w 1222"/>
              <a:gd name="T1" fmla="*/ 0 h 932"/>
              <a:gd name="T2" fmla="*/ 0 w 1222"/>
              <a:gd name="T3" fmla="*/ 567 h 932"/>
              <a:gd name="T4" fmla="*/ 425 w 1222"/>
              <a:gd name="T5" fmla="*/ 929 h 932"/>
              <a:gd name="T6" fmla="*/ 804 w 1222"/>
              <a:gd name="T7" fmla="*/ 575 h 932"/>
              <a:gd name="T8" fmla="*/ 1222 w 1222"/>
              <a:gd name="T9" fmla="*/ 700 h 932"/>
              <a:gd name="T10" fmla="*/ 1222 w 1222"/>
              <a:gd name="T11" fmla="*/ 0 h 932"/>
              <a:gd name="T12" fmla="*/ 0 w 1222"/>
              <a:gd name="T13" fmla="*/ 0 h 932"/>
            </a:gdLst>
            <a:ahLst/>
            <a:cxnLst>
              <a:cxn ang="0">
                <a:pos x="T0" y="T1"/>
              </a:cxn>
              <a:cxn ang="0">
                <a:pos x="T2" y="T3"/>
              </a:cxn>
              <a:cxn ang="0">
                <a:pos x="T4" y="T5"/>
              </a:cxn>
              <a:cxn ang="0">
                <a:pos x="T6" y="T7"/>
              </a:cxn>
              <a:cxn ang="0">
                <a:pos x="T8" y="T9"/>
              </a:cxn>
              <a:cxn ang="0">
                <a:pos x="T10" y="T11"/>
              </a:cxn>
              <a:cxn ang="0">
                <a:pos x="T12" y="T13"/>
              </a:cxn>
            </a:cxnLst>
            <a:rect l="0" t="0" r="r" b="b"/>
            <a:pathLst>
              <a:path w="1222" h="932">
                <a:moveTo>
                  <a:pt x="0" y="0"/>
                </a:moveTo>
                <a:cubicBezTo>
                  <a:pt x="0" y="567"/>
                  <a:pt x="0" y="567"/>
                  <a:pt x="0" y="567"/>
                </a:cubicBezTo>
                <a:cubicBezTo>
                  <a:pt x="0" y="567"/>
                  <a:pt x="111" y="924"/>
                  <a:pt x="425" y="929"/>
                </a:cubicBezTo>
                <a:cubicBezTo>
                  <a:pt x="610" y="932"/>
                  <a:pt x="681" y="819"/>
                  <a:pt x="804" y="575"/>
                </a:cubicBezTo>
                <a:cubicBezTo>
                  <a:pt x="953" y="597"/>
                  <a:pt x="1096" y="638"/>
                  <a:pt x="1222" y="700"/>
                </a:cubicBezTo>
                <a:cubicBezTo>
                  <a:pt x="1222" y="0"/>
                  <a:pt x="1222" y="0"/>
                  <a:pt x="1222" y="0"/>
                </a:cubicBezTo>
                <a:lnTo>
                  <a:pt x="0" y="0"/>
                </a:ln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2400" dirty="0"/>
          </a:p>
        </p:txBody>
      </p:sp>
      <p:sp>
        <p:nvSpPr>
          <p:cNvPr id="259" name="Titre 1">
            <a:extLst>
              <a:ext uri="{FF2B5EF4-FFF2-40B4-BE49-F238E27FC236}">
                <a16:creationId xmlns:a16="http://schemas.microsoft.com/office/drawing/2014/main" id="{FA98AEB8-061D-41B1-8B3D-F8B62456D8D9}"/>
              </a:ext>
            </a:extLst>
          </p:cNvPr>
          <p:cNvSpPr>
            <a:spLocks noGrp="1"/>
          </p:cNvSpPr>
          <p:nvPr userDrawn="1">
            <p:ph type="ctrTitle" hasCustomPrompt="1"/>
          </p:nvPr>
        </p:nvSpPr>
        <p:spPr>
          <a:xfrm>
            <a:off x="584598" y="978131"/>
            <a:ext cx="8026069" cy="2751813"/>
          </a:xfrm>
          <a:prstGeom prst="rect">
            <a:avLst/>
          </a:prstGeom>
        </p:spPr>
        <p:txBody>
          <a:bodyPr anchor="b" anchorCtr="0">
            <a:noAutofit/>
          </a:bodyPr>
          <a:lstStyle>
            <a:lvl1pPr algn="l">
              <a:lnSpc>
                <a:spcPts val="6133"/>
              </a:lnSpc>
              <a:defRPr sz="4400" baseline="0">
                <a:solidFill>
                  <a:schemeClr val="bg1"/>
                </a:solidFill>
              </a:defRPr>
            </a:lvl1pPr>
          </a:lstStyle>
          <a:p>
            <a:pPr lvl="0"/>
            <a:r>
              <a:rPr lang="en-US" dirty="0"/>
              <a:t>Click to insert section title</a:t>
            </a:r>
            <a:endParaRPr lang="pt-PT" dirty="0"/>
          </a:p>
        </p:txBody>
      </p:sp>
      <p:sp>
        <p:nvSpPr>
          <p:cNvPr id="260" name="Sous-titre 2">
            <a:extLst>
              <a:ext uri="{FF2B5EF4-FFF2-40B4-BE49-F238E27FC236}">
                <a16:creationId xmlns:a16="http://schemas.microsoft.com/office/drawing/2014/main" id="{56C34801-49BF-47C5-9121-10AB164315A4}"/>
              </a:ext>
            </a:extLst>
          </p:cNvPr>
          <p:cNvSpPr>
            <a:spLocks noGrp="1"/>
          </p:cNvSpPr>
          <p:nvPr userDrawn="1">
            <p:ph type="subTitle" idx="1"/>
          </p:nvPr>
        </p:nvSpPr>
        <p:spPr>
          <a:xfrm>
            <a:off x="584597" y="3888939"/>
            <a:ext cx="6988463" cy="1752600"/>
          </a:xfrm>
          <a:prstGeom prst="rect">
            <a:avLst/>
          </a:prstGeom>
        </p:spPr>
        <p:txBody>
          <a:bodyPr/>
          <a:lstStyle>
            <a:lvl1pPr marL="0" indent="0" algn="l">
              <a:spcBef>
                <a:spcPts val="0"/>
              </a:spcBef>
              <a:buNone/>
              <a:defRPr b="0">
                <a:solidFill>
                  <a:schemeClr val="bg1"/>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endParaRPr lang="fr-FR" dirty="0"/>
          </a:p>
        </p:txBody>
      </p:sp>
      <p:grpSp>
        <p:nvGrpSpPr>
          <p:cNvPr id="258" name="Groupe 257">
            <a:extLst>
              <a:ext uri="{FF2B5EF4-FFF2-40B4-BE49-F238E27FC236}">
                <a16:creationId xmlns:a16="http://schemas.microsoft.com/office/drawing/2014/main" id="{75BB07C4-C16B-43EA-BE3C-52AE5AB6EDEA}"/>
              </a:ext>
            </a:extLst>
          </p:cNvPr>
          <p:cNvGrpSpPr/>
          <p:nvPr userDrawn="1"/>
        </p:nvGrpSpPr>
        <p:grpSpPr>
          <a:xfrm>
            <a:off x="11501102" y="171573"/>
            <a:ext cx="419436" cy="388988"/>
            <a:chOff x="11501102" y="171573"/>
            <a:chExt cx="419436" cy="388988"/>
          </a:xfrm>
        </p:grpSpPr>
        <p:sp>
          <p:nvSpPr>
            <p:cNvPr id="264" name="Freeform 13">
              <a:extLst>
                <a:ext uri="{FF2B5EF4-FFF2-40B4-BE49-F238E27FC236}">
                  <a16:creationId xmlns:a16="http://schemas.microsoft.com/office/drawing/2014/main" id="{A9780485-C4BF-4ECA-8A72-83A10A3277B4}"/>
                </a:ext>
              </a:extLst>
            </p:cNvPr>
            <p:cNvSpPr>
              <a:spLocks/>
            </p:cNvSpPr>
            <p:nvPr userDrawn="1"/>
          </p:nvSpPr>
          <p:spPr bwMode="auto">
            <a:xfrm>
              <a:off x="11644642" y="334376"/>
              <a:ext cx="275896" cy="226185"/>
            </a:xfrm>
            <a:custGeom>
              <a:avLst/>
              <a:gdLst/>
              <a:ahLst/>
              <a:cxnLst>
                <a:cxn ang="0">
                  <a:pos x="125" y="107"/>
                </a:cxn>
                <a:cxn ang="0">
                  <a:pos x="188" y="43"/>
                </a:cxn>
                <a:cxn ang="0">
                  <a:pos x="141" y="0"/>
                </a:cxn>
                <a:cxn ang="0">
                  <a:pos x="49" y="99"/>
                </a:cxn>
                <a:cxn ang="0">
                  <a:pos x="0" y="144"/>
                </a:cxn>
                <a:cxn ang="0">
                  <a:pos x="37" y="154"/>
                </a:cxn>
                <a:cxn ang="0">
                  <a:pos x="125" y="125"/>
                </a:cxn>
                <a:cxn ang="0">
                  <a:pos x="81" y="86"/>
                </a:cxn>
                <a:cxn ang="0">
                  <a:pos x="125" y="107"/>
                </a:cxn>
              </a:cxnLst>
              <a:rect l="0" t="0" r="r" b="b"/>
              <a:pathLst>
                <a:path w="188" h="154">
                  <a:moveTo>
                    <a:pt x="125" y="107"/>
                  </a:moveTo>
                  <a:cubicBezTo>
                    <a:pt x="160" y="107"/>
                    <a:pt x="188" y="78"/>
                    <a:pt x="188" y="43"/>
                  </a:cubicBezTo>
                  <a:cubicBezTo>
                    <a:pt x="186" y="28"/>
                    <a:pt x="181" y="0"/>
                    <a:pt x="141" y="0"/>
                  </a:cubicBezTo>
                  <a:cubicBezTo>
                    <a:pt x="99" y="0"/>
                    <a:pt x="84" y="60"/>
                    <a:pt x="49" y="99"/>
                  </a:cubicBezTo>
                  <a:cubicBezTo>
                    <a:pt x="47" y="121"/>
                    <a:pt x="26" y="140"/>
                    <a:pt x="0" y="144"/>
                  </a:cubicBezTo>
                  <a:cubicBezTo>
                    <a:pt x="6" y="150"/>
                    <a:pt x="20" y="154"/>
                    <a:pt x="37" y="154"/>
                  </a:cubicBezTo>
                  <a:cubicBezTo>
                    <a:pt x="68" y="154"/>
                    <a:pt x="106" y="145"/>
                    <a:pt x="125" y="125"/>
                  </a:cubicBezTo>
                  <a:cubicBezTo>
                    <a:pt x="99" y="126"/>
                    <a:pt x="82" y="109"/>
                    <a:pt x="81" y="86"/>
                  </a:cubicBezTo>
                  <a:cubicBezTo>
                    <a:pt x="93" y="101"/>
                    <a:pt x="108" y="107"/>
                    <a:pt x="125" y="107"/>
                  </a:cubicBezTo>
                </a:path>
              </a:pathLst>
            </a:custGeom>
            <a:solidFill>
              <a:srgbClr val="12ABDB"/>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65" name="Freeform 14">
              <a:extLst>
                <a:ext uri="{FF2B5EF4-FFF2-40B4-BE49-F238E27FC236}">
                  <a16:creationId xmlns:a16="http://schemas.microsoft.com/office/drawing/2014/main" id="{84801B76-5710-4A84-B7A8-D575F34FB8B9}"/>
                </a:ext>
              </a:extLst>
            </p:cNvPr>
            <p:cNvSpPr>
              <a:spLocks/>
            </p:cNvSpPr>
            <p:nvPr userDrawn="1"/>
          </p:nvSpPr>
          <p:spPr bwMode="auto">
            <a:xfrm>
              <a:off x="11501102" y="171573"/>
              <a:ext cx="419436" cy="356676"/>
            </a:xfrm>
            <a:custGeom>
              <a:avLst/>
              <a:gdLst/>
              <a:ahLst/>
              <a:cxnLst>
                <a:cxn ang="0">
                  <a:pos x="286" y="152"/>
                </a:cxn>
                <a:cxn ang="0">
                  <a:pos x="237" y="51"/>
                </a:cxn>
                <a:cxn ang="0">
                  <a:pos x="160" y="3"/>
                </a:cxn>
                <a:cxn ang="0">
                  <a:pos x="153" y="0"/>
                </a:cxn>
                <a:cxn ang="0">
                  <a:pos x="153" y="0"/>
                </a:cxn>
                <a:cxn ang="0">
                  <a:pos x="0" y="158"/>
                </a:cxn>
                <a:cxn ang="0">
                  <a:pos x="53" y="236"/>
                </a:cxn>
                <a:cxn ang="0">
                  <a:pos x="107" y="237"/>
                </a:cxn>
                <a:cxn ang="0">
                  <a:pos x="147" y="210"/>
                </a:cxn>
                <a:cxn ang="0">
                  <a:pos x="239" y="111"/>
                </a:cxn>
                <a:cxn ang="0">
                  <a:pos x="286" y="154"/>
                </a:cxn>
                <a:cxn ang="0">
                  <a:pos x="286" y="152"/>
                </a:cxn>
              </a:cxnLst>
              <a:rect l="0" t="0" r="r" b="b"/>
              <a:pathLst>
                <a:path w="286" h="243">
                  <a:moveTo>
                    <a:pt x="286" y="152"/>
                  </a:moveTo>
                  <a:cubicBezTo>
                    <a:pt x="286" y="112"/>
                    <a:pt x="266" y="78"/>
                    <a:pt x="237" y="51"/>
                  </a:cubicBezTo>
                  <a:cubicBezTo>
                    <a:pt x="215" y="30"/>
                    <a:pt x="188" y="15"/>
                    <a:pt x="160" y="3"/>
                  </a:cubicBezTo>
                  <a:cubicBezTo>
                    <a:pt x="158" y="2"/>
                    <a:pt x="156" y="1"/>
                    <a:pt x="153" y="0"/>
                  </a:cubicBezTo>
                  <a:cubicBezTo>
                    <a:pt x="153" y="0"/>
                    <a:pt x="153" y="0"/>
                    <a:pt x="153" y="0"/>
                  </a:cubicBezTo>
                  <a:cubicBezTo>
                    <a:pt x="119" y="41"/>
                    <a:pt x="0" y="72"/>
                    <a:pt x="0" y="158"/>
                  </a:cubicBezTo>
                  <a:cubicBezTo>
                    <a:pt x="0" y="192"/>
                    <a:pt x="21" y="224"/>
                    <a:pt x="53" y="236"/>
                  </a:cubicBezTo>
                  <a:cubicBezTo>
                    <a:pt x="71" y="243"/>
                    <a:pt x="89" y="243"/>
                    <a:pt x="107" y="237"/>
                  </a:cubicBezTo>
                  <a:cubicBezTo>
                    <a:pt x="123" y="232"/>
                    <a:pt x="136" y="222"/>
                    <a:pt x="147" y="210"/>
                  </a:cubicBezTo>
                  <a:cubicBezTo>
                    <a:pt x="182" y="171"/>
                    <a:pt x="197" y="111"/>
                    <a:pt x="239" y="111"/>
                  </a:cubicBezTo>
                  <a:cubicBezTo>
                    <a:pt x="279" y="111"/>
                    <a:pt x="284" y="139"/>
                    <a:pt x="286" y="154"/>
                  </a:cubicBezTo>
                  <a:cubicBezTo>
                    <a:pt x="286" y="154"/>
                    <a:pt x="286" y="153"/>
                    <a:pt x="286" y="152"/>
                  </a:cubicBezTo>
                </a:path>
              </a:pathLst>
            </a:custGeom>
            <a:solidFill>
              <a:srgbClr val="0070AD"/>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7397388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Slide 6">
    <p:spTree>
      <p:nvGrpSpPr>
        <p:cNvPr id="1" name=""/>
        <p:cNvGrpSpPr/>
        <p:nvPr/>
      </p:nvGrpSpPr>
      <p:grpSpPr>
        <a:xfrm>
          <a:off x="0" y="0"/>
          <a:ext cx="0" cy="0"/>
          <a:chOff x="0" y="0"/>
          <a:chExt cx="0" cy="0"/>
        </a:xfrm>
      </p:grpSpPr>
      <p:grpSp>
        <p:nvGrpSpPr>
          <p:cNvPr id="2" name="Groupe 1">
            <a:extLst>
              <a:ext uri="{FF2B5EF4-FFF2-40B4-BE49-F238E27FC236}">
                <a16:creationId xmlns:a16="http://schemas.microsoft.com/office/drawing/2014/main" id="{8B5F77E1-A90A-4D54-B022-9C5E9B57DFA9}"/>
              </a:ext>
            </a:extLst>
          </p:cNvPr>
          <p:cNvGrpSpPr/>
          <p:nvPr userDrawn="1"/>
        </p:nvGrpSpPr>
        <p:grpSpPr>
          <a:xfrm>
            <a:off x="0" y="-55534"/>
            <a:ext cx="13296800" cy="5428750"/>
            <a:chOff x="0" y="-55534"/>
            <a:chExt cx="12216000" cy="5173384"/>
          </a:xfrm>
        </p:grpSpPr>
        <p:sp>
          <p:nvSpPr>
            <p:cNvPr id="13" name="Forme libre : forme 12">
              <a:extLst>
                <a:ext uri="{FF2B5EF4-FFF2-40B4-BE49-F238E27FC236}">
                  <a16:creationId xmlns:a16="http://schemas.microsoft.com/office/drawing/2014/main" id="{89968303-ACAB-46E2-9ADA-FFEAE7DD34FF}"/>
                </a:ext>
              </a:extLst>
            </p:cNvPr>
            <p:cNvSpPr/>
            <p:nvPr userDrawn="1"/>
          </p:nvSpPr>
          <p:spPr>
            <a:xfrm rot="10800000" flipH="1">
              <a:off x="0" y="-32385"/>
              <a:ext cx="5332543" cy="3858339"/>
            </a:xfrm>
            <a:custGeom>
              <a:avLst/>
              <a:gdLst>
                <a:gd name="connsiteX0" fmla="*/ 2180368 w 2314575"/>
                <a:gd name="connsiteY0" fmla="*/ 675704 h 1685925"/>
                <a:gd name="connsiteX1" fmla="*/ 7144 w 2314575"/>
                <a:gd name="connsiteY1" fmla="*/ 84011 h 1685925"/>
                <a:gd name="connsiteX2" fmla="*/ 7144 w 2314575"/>
                <a:gd name="connsiteY2" fmla="*/ 1622204 h 1685925"/>
                <a:gd name="connsiteX3" fmla="*/ 29813 w 2314575"/>
                <a:gd name="connsiteY3" fmla="*/ 1681544 h 1685925"/>
                <a:gd name="connsiteX4" fmla="*/ 2086261 w 2314575"/>
                <a:gd name="connsiteY4" fmla="*/ 1681544 h 1685925"/>
                <a:gd name="connsiteX5" fmla="*/ 2180368 w 2314575"/>
                <a:gd name="connsiteY5" fmla="*/ 675704 h 1685925"/>
                <a:gd name="connsiteX0" fmla="*/ 2173224 w 2307237"/>
                <a:gd name="connsiteY0" fmla="*/ 668561 h 1674401"/>
                <a:gd name="connsiteX1" fmla="*/ 0 w 2307237"/>
                <a:gd name="connsiteY1" fmla="*/ 76868 h 1674401"/>
                <a:gd name="connsiteX2" fmla="*/ 0 w 2307237"/>
                <a:gd name="connsiteY2" fmla="*/ 1615061 h 1674401"/>
                <a:gd name="connsiteX3" fmla="*/ 2637 w 2307237"/>
                <a:gd name="connsiteY3" fmla="*/ 1664385 h 1674401"/>
                <a:gd name="connsiteX4" fmla="*/ 2079117 w 2307237"/>
                <a:gd name="connsiteY4" fmla="*/ 1674401 h 1674401"/>
                <a:gd name="connsiteX5" fmla="*/ 2173224 w 2307237"/>
                <a:gd name="connsiteY5" fmla="*/ 668561 h 1674401"/>
                <a:gd name="connsiteX0" fmla="*/ 2173224 w 2307237"/>
                <a:gd name="connsiteY0" fmla="*/ 668561 h 1669393"/>
                <a:gd name="connsiteX1" fmla="*/ 0 w 2307237"/>
                <a:gd name="connsiteY1" fmla="*/ 76868 h 1669393"/>
                <a:gd name="connsiteX2" fmla="*/ 0 w 2307237"/>
                <a:gd name="connsiteY2" fmla="*/ 1615061 h 1669393"/>
                <a:gd name="connsiteX3" fmla="*/ 2637 w 2307237"/>
                <a:gd name="connsiteY3" fmla="*/ 1664385 h 1669393"/>
                <a:gd name="connsiteX4" fmla="*/ 2079117 w 2307237"/>
                <a:gd name="connsiteY4" fmla="*/ 1669393 h 1669393"/>
                <a:gd name="connsiteX5" fmla="*/ 2173224 w 2307237"/>
                <a:gd name="connsiteY5" fmla="*/ 668561 h 1669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7237" h="1669393">
                  <a:moveTo>
                    <a:pt x="2173224" y="668561"/>
                  </a:moveTo>
                  <a:cubicBezTo>
                    <a:pt x="1677257" y="1447230"/>
                    <a:pt x="849249" y="-388999"/>
                    <a:pt x="0" y="76868"/>
                  </a:cubicBezTo>
                  <a:lnTo>
                    <a:pt x="0" y="1615061"/>
                  </a:lnTo>
                  <a:cubicBezTo>
                    <a:pt x="7906" y="1636016"/>
                    <a:pt x="-4506" y="1646002"/>
                    <a:pt x="2637" y="1664385"/>
                  </a:cubicBezTo>
                  <a:lnTo>
                    <a:pt x="2079117" y="1669393"/>
                  </a:lnTo>
                  <a:cubicBezTo>
                    <a:pt x="2267807" y="988356"/>
                    <a:pt x="2432685" y="261177"/>
                    <a:pt x="2173224" y="668561"/>
                  </a:cubicBezTo>
                  <a:close/>
                </a:path>
              </a:pathLst>
            </a:custGeom>
            <a:solidFill>
              <a:schemeClr val="accent3"/>
            </a:solidFill>
            <a:ln w="9525" cap="flat">
              <a:noFill/>
              <a:prstDash val="solid"/>
              <a:miter/>
            </a:ln>
          </p:spPr>
          <p:txBody>
            <a:bodyPr rtlCol="0" anchor="ctr"/>
            <a:lstStyle/>
            <a:p>
              <a:endParaRPr lang="en-US" dirty="0"/>
            </a:p>
          </p:txBody>
        </p:sp>
        <p:sp>
          <p:nvSpPr>
            <p:cNvPr id="14" name="Forme libre : forme 13">
              <a:extLst>
                <a:ext uri="{FF2B5EF4-FFF2-40B4-BE49-F238E27FC236}">
                  <a16:creationId xmlns:a16="http://schemas.microsoft.com/office/drawing/2014/main" id="{E554DC0D-4FB0-4F98-9429-3F0318722CC7}"/>
                </a:ext>
              </a:extLst>
            </p:cNvPr>
            <p:cNvSpPr/>
            <p:nvPr/>
          </p:nvSpPr>
          <p:spPr>
            <a:xfrm rot="10800000" flipH="1">
              <a:off x="2749803" y="-55534"/>
              <a:ext cx="9466197" cy="5173384"/>
            </a:xfrm>
            <a:custGeom>
              <a:avLst/>
              <a:gdLst>
                <a:gd name="connsiteX0" fmla="*/ 4091559 w 4095750"/>
                <a:gd name="connsiteY0" fmla="*/ 2231968 h 2238375"/>
                <a:gd name="connsiteX1" fmla="*/ 1634966 w 4095750"/>
                <a:gd name="connsiteY1" fmla="*/ 17120 h 2238375"/>
                <a:gd name="connsiteX2" fmla="*/ 7144 w 4095750"/>
                <a:gd name="connsiteY2" fmla="*/ 2231968 h 2238375"/>
                <a:gd name="connsiteX3" fmla="*/ 4091559 w 4095750"/>
                <a:gd name="connsiteY3" fmla="*/ 2231968 h 2238375"/>
              </a:gdLst>
              <a:ahLst/>
              <a:cxnLst>
                <a:cxn ang="0">
                  <a:pos x="connsiteX0" y="connsiteY0"/>
                </a:cxn>
                <a:cxn ang="0">
                  <a:pos x="connsiteX1" y="connsiteY1"/>
                </a:cxn>
                <a:cxn ang="0">
                  <a:pos x="connsiteX2" y="connsiteY2"/>
                </a:cxn>
                <a:cxn ang="0">
                  <a:pos x="connsiteX3" y="connsiteY3"/>
                </a:cxn>
              </a:cxnLst>
              <a:rect l="l" t="t" r="r" b="b"/>
              <a:pathLst>
                <a:path w="4095750" h="2238375">
                  <a:moveTo>
                    <a:pt x="4091559" y="2231968"/>
                  </a:moveTo>
                  <a:cubicBezTo>
                    <a:pt x="3792189" y="638721"/>
                    <a:pt x="3102578" y="-88131"/>
                    <a:pt x="1634966" y="17120"/>
                  </a:cubicBezTo>
                  <a:cubicBezTo>
                    <a:pt x="986980" y="1336237"/>
                    <a:pt x="438150" y="1962030"/>
                    <a:pt x="7144" y="2231968"/>
                  </a:cubicBezTo>
                  <a:lnTo>
                    <a:pt x="4091559" y="2231968"/>
                  </a:lnTo>
                  <a:close/>
                </a:path>
              </a:pathLst>
            </a:custGeom>
            <a:solidFill>
              <a:schemeClr val="accent2"/>
            </a:solidFill>
            <a:ln w="9525" cap="flat">
              <a:noFill/>
              <a:prstDash val="solid"/>
              <a:miter/>
            </a:ln>
          </p:spPr>
          <p:txBody>
            <a:bodyPr rtlCol="0" anchor="ctr"/>
            <a:lstStyle/>
            <a:p>
              <a:endParaRPr lang="en-US" dirty="0"/>
            </a:p>
          </p:txBody>
        </p:sp>
      </p:grpSp>
      <p:graphicFrame>
        <p:nvGraphicFramePr>
          <p:cNvPr id="9" name="Object 8" hidden="1"/>
          <p:cNvGraphicFramePr>
            <a:graphicFrameLocks noChangeAspect="1"/>
          </p:cNvGraphicFramePr>
          <p:nvPr userDrawn="1">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9" name="Object 8"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7" name="Text Placeholder 13">
            <a:extLst>
              <a:ext uri="{FF2B5EF4-FFF2-40B4-BE49-F238E27FC236}">
                <a16:creationId xmlns:a16="http://schemas.microsoft.com/office/drawing/2014/main" id="{5C674D03-4995-4743-8CE4-61CF32CFBDDE}"/>
              </a:ext>
            </a:extLst>
          </p:cNvPr>
          <p:cNvSpPr>
            <a:spLocks noGrp="1"/>
          </p:cNvSpPr>
          <p:nvPr userDrawn="1">
            <p:ph type="body" sz="quarter" idx="11" hasCustomPrompt="1"/>
          </p:nvPr>
        </p:nvSpPr>
        <p:spPr>
          <a:xfrm>
            <a:off x="6247668" y="591671"/>
            <a:ext cx="5392948" cy="2117329"/>
          </a:xfrm>
          <a:prstGeom prst="rect">
            <a:avLst/>
          </a:prstGeom>
        </p:spPr>
        <p:txBody>
          <a:bodyPr anchor="ctr">
            <a:normAutofit/>
          </a:bodyPr>
          <a:lstStyle>
            <a:lvl1pPr marL="0" indent="0">
              <a:buNone/>
              <a:defRPr sz="3600" b="1">
                <a:solidFill>
                  <a:schemeClr val="bg1"/>
                </a:solidFill>
              </a:defRPr>
            </a:lvl1pPr>
            <a:lvl2pPr marL="457200" indent="0">
              <a:buNone/>
              <a:defRPr sz="6000">
                <a:solidFill>
                  <a:schemeClr val="bg1"/>
                </a:solidFill>
              </a:defRPr>
            </a:lvl2pPr>
          </a:lstStyle>
          <a:p>
            <a:pPr lvl="0"/>
            <a:r>
              <a:rPr lang="en-US" dirty="0"/>
              <a:t>Click to insert section title</a:t>
            </a:r>
            <a:endParaRPr lang="pt-PT" dirty="0"/>
          </a:p>
        </p:txBody>
      </p:sp>
      <p:sp>
        <p:nvSpPr>
          <p:cNvPr id="16" name="Subtitle 2"/>
          <p:cNvSpPr>
            <a:spLocks noGrp="1"/>
          </p:cNvSpPr>
          <p:nvPr userDrawn="1">
            <p:ph type="subTitle" idx="1" hasCustomPrompt="1"/>
          </p:nvPr>
        </p:nvSpPr>
        <p:spPr>
          <a:xfrm>
            <a:off x="6343418" y="2709000"/>
            <a:ext cx="4194069" cy="682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lvl1pPr marL="0" marR="0" indent="0" algn="l" defTabSz="914400" rtl="0" eaLnBrk="1" fontAlgn="auto" latinLnBrk="0" hangingPunct="1">
              <a:lnSpc>
                <a:spcPts val="1800"/>
              </a:lnSpc>
              <a:spcBef>
                <a:spcPts val="0"/>
              </a:spcBef>
              <a:spcAft>
                <a:spcPts val="0"/>
              </a:spcAft>
              <a:buClrTx/>
              <a:buSzTx/>
              <a:buFont typeface="Arial" panose="020B0604020202020204" pitchFamily="34" charset="0"/>
              <a:buNone/>
              <a:tabLst/>
              <a:defRPr lang="en-US" sz="1400" dirty="0">
                <a:solidFill>
                  <a:schemeClr val="bg1"/>
                </a:solidFill>
              </a:defRPr>
            </a:lvl1pPr>
          </a:lstStyle>
          <a:p>
            <a:pPr marL="0" lvl="0"/>
            <a:r>
              <a:rPr lang="en-US" dirty="0"/>
              <a:t>Click to insert presenter, location, </a:t>
            </a:r>
            <a:br>
              <a:rPr lang="en-US" dirty="0"/>
            </a:br>
            <a:r>
              <a:rPr lang="en-US" dirty="0"/>
              <a:t>and date</a:t>
            </a:r>
          </a:p>
        </p:txBody>
      </p:sp>
      <p:pic>
        <p:nvPicPr>
          <p:cNvPr id="22" name="Image 21">
            <a:extLst>
              <a:ext uri="{FF2B5EF4-FFF2-40B4-BE49-F238E27FC236}">
                <a16:creationId xmlns:a16="http://schemas.microsoft.com/office/drawing/2014/main" id="{FB462EBA-7EE8-40CC-BC93-E402200D83C2}"/>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l="6845" t="25237" r="7003" b="27219"/>
          <a:stretch/>
        </p:blipFill>
        <p:spPr>
          <a:xfrm>
            <a:off x="552064" y="5157192"/>
            <a:ext cx="6120000" cy="831860"/>
          </a:xfrm>
          <a:prstGeom prst="rect">
            <a:avLst/>
          </a:prstGeom>
        </p:spPr>
      </p:pic>
    </p:spTree>
    <p:extLst>
      <p:ext uri="{BB962C8B-B14F-4D97-AF65-F5344CB8AC3E}">
        <p14:creationId xmlns:p14="http://schemas.microsoft.com/office/powerpoint/2010/main" val="2702334616"/>
      </p:ext>
    </p:extLst>
  </p:cSld>
  <p:clrMapOvr>
    <a:masterClrMapping/>
  </p:clrMapOvr>
  <p:extLst>
    <p:ext uri="{DCECCB84-F9BA-43D5-87BE-67443E8EF086}">
      <p15:sldGuideLst xmlns:p15="http://schemas.microsoft.com/office/powerpoint/2012/main">
        <p15:guide id="1" orient="horz" pos="3339">
          <p15:clr>
            <a:srgbClr val="FBAE40"/>
          </p15:clr>
        </p15:guide>
        <p15:guide id="2" pos="257">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rgbClr val="E6E7E7"/>
        </a:solidFill>
        <a:effectLst/>
      </p:bgPr>
    </p:bg>
    <p:spTree>
      <p:nvGrpSpPr>
        <p:cNvPr id="1" name=""/>
        <p:cNvGrpSpPr/>
        <p:nvPr/>
      </p:nvGrpSpPr>
      <p:grpSpPr>
        <a:xfrm>
          <a:off x="0" y="0"/>
          <a:ext cx="0" cy="0"/>
          <a:chOff x="0" y="0"/>
          <a:chExt cx="0" cy="0"/>
        </a:xfrm>
      </p:grpSpPr>
      <p:graphicFrame>
        <p:nvGraphicFramePr>
          <p:cNvPr id="16" name="Object 15"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16" name="Object 15"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0246" name="Freeform 6"/>
          <p:cNvSpPr>
            <a:spLocks/>
          </p:cNvSpPr>
          <p:nvPr userDrawn="1"/>
        </p:nvSpPr>
        <p:spPr bwMode="auto">
          <a:xfrm>
            <a:off x="3771900" y="1847851"/>
            <a:ext cx="8420100" cy="5010150"/>
          </a:xfrm>
          <a:custGeom>
            <a:avLst/>
            <a:gdLst/>
            <a:ahLst/>
            <a:cxnLst>
              <a:cxn ang="0">
                <a:pos x="5302" y="3130"/>
              </a:cxn>
              <a:cxn ang="0">
                <a:pos x="5302" y="994"/>
              </a:cxn>
              <a:cxn ang="0">
                <a:pos x="5302" y="982"/>
              </a:cxn>
              <a:cxn ang="0">
                <a:pos x="5302" y="966"/>
              </a:cxn>
              <a:cxn ang="0">
                <a:pos x="5298" y="962"/>
              </a:cxn>
              <a:cxn ang="0">
                <a:pos x="5284" y="968"/>
              </a:cxn>
              <a:cxn ang="0">
                <a:pos x="5234" y="992"/>
              </a:cxn>
              <a:cxn ang="0">
                <a:pos x="5132" y="1030"/>
              </a:cxn>
              <a:cxn ang="0">
                <a:pos x="5080" y="1044"/>
              </a:cxn>
              <a:cxn ang="0">
                <a:pos x="4944" y="1076"/>
              </a:cxn>
              <a:cxn ang="0">
                <a:pos x="4806" y="1094"/>
              </a:cxn>
              <a:cxn ang="0">
                <a:pos x="4668" y="1104"/>
              </a:cxn>
              <a:cxn ang="0">
                <a:pos x="4528" y="1102"/>
              </a:cxn>
              <a:cxn ang="0">
                <a:pos x="4436" y="1098"/>
              </a:cxn>
              <a:cxn ang="0">
                <a:pos x="4254" y="1080"/>
              </a:cxn>
              <a:cxn ang="0">
                <a:pos x="4074" y="1054"/>
              </a:cxn>
              <a:cxn ang="0">
                <a:pos x="3894" y="1018"/>
              </a:cxn>
              <a:cxn ang="0">
                <a:pos x="3806" y="996"/>
              </a:cxn>
              <a:cxn ang="0">
                <a:pos x="3518" y="918"/>
              </a:cxn>
              <a:cxn ang="0">
                <a:pos x="3236" y="828"/>
              </a:cxn>
              <a:cxn ang="0">
                <a:pos x="2956" y="724"/>
              </a:cxn>
              <a:cxn ang="0">
                <a:pos x="2680" y="612"/>
              </a:cxn>
              <a:cxn ang="0">
                <a:pos x="2522" y="544"/>
              </a:cxn>
              <a:cxn ang="0">
                <a:pos x="2210" y="402"/>
              </a:cxn>
              <a:cxn ang="0">
                <a:pos x="1902" y="250"/>
              </a:cxn>
              <a:cxn ang="0">
                <a:pos x="1596" y="92"/>
              </a:cxn>
              <a:cxn ang="0">
                <a:pos x="1446" y="10"/>
              </a:cxn>
              <a:cxn ang="0">
                <a:pos x="1434" y="4"/>
              </a:cxn>
              <a:cxn ang="0">
                <a:pos x="1432" y="0"/>
              </a:cxn>
              <a:cxn ang="0">
                <a:pos x="1424" y="0"/>
              </a:cxn>
              <a:cxn ang="0">
                <a:pos x="1286" y="88"/>
              </a:cxn>
              <a:cxn ang="0">
                <a:pos x="1132" y="194"/>
              </a:cxn>
              <a:cxn ang="0">
                <a:pos x="982" y="304"/>
              </a:cxn>
              <a:cxn ang="0">
                <a:pos x="838" y="422"/>
              </a:cxn>
              <a:cxn ang="0">
                <a:pos x="702" y="548"/>
              </a:cxn>
              <a:cxn ang="0">
                <a:pos x="660" y="592"/>
              </a:cxn>
              <a:cxn ang="0">
                <a:pos x="578" y="678"/>
              </a:cxn>
              <a:cxn ang="0">
                <a:pos x="500" y="768"/>
              </a:cxn>
              <a:cxn ang="0">
                <a:pos x="428" y="862"/>
              </a:cxn>
              <a:cxn ang="0">
                <a:pos x="360" y="958"/>
              </a:cxn>
              <a:cxn ang="0">
                <a:pos x="296" y="1058"/>
              </a:cxn>
              <a:cxn ang="0">
                <a:pos x="240" y="1162"/>
              </a:cxn>
              <a:cxn ang="0">
                <a:pos x="188" y="1270"/>
              </a:cxn>
              <a:cxn ang="0">
                <a:pos x="164" y="1326"/>
              </a:cxn>
              <a:cxn ang="0">
                <a:pos x="114" y="1460"/>
              </a:cxn>
              <a:cxn ang="0">
                <a:pos x="72" y="1596"/>
              </a:cxn>
              <a:cxn ang="0">
                <a:pos x="42" y="1736"/>
              </a:cxn>
              <a:cxn ang="0">
                <a:pos x="18" y="1876"/>
              </a:cxn>
              <a:cxn ang="0">
                <a:pos x="10" y="1958"/>
              </a:cxn>
              <a:cxn ang="0">
                <a:pos x="4" y="2038"/>
              </a:cxn>
              <a:cxn ang="0">
                <a:pos x="2" y="2052"/>
              </a:cxn>
              <a:cxn ang="0">
                <a:pos x="0" y="2054"/>
              </a:cxn>
              <a:cxn ang="0">
                <a:pos x="0" y="2312"/>
              </a:cxn>
              <a:cxn ang="0">
                <a:pos x="6" y="2330"/>
              </a:cxn>
              <a:cxn ang="0">
                <a:pos x="6" y="2350"/>
              </a:cxn>
              <a:cxn ang="0">
                <a:pos x="26" y="2552"/>
              </a:cxn>
              <a:cxn ang="0">
                <a:pos x="56" y="2752"/>
              </a:cxn>
              <a:cxn ang="0">
                <a:pos x="100" y="2950"/>
              </a:cxn>
              <a:cxn ang="0">
                <a:pos x="150" y="3148"/>
              </a:cxn>
              <a:cxn ang="0">
                <a:pos x="154" y="3156"/>
              </a:cxn>
              <a:cxn ang="0">
                <a:pos x="5304" y="3156"/>
              </a:cxn>
              <a:cxn ang="0">
                <a:pos x="5302" y="3130"/>
              </a:cxn>
            </a:cxnLst>
            <a:rect l="0" t="0" r="r" b="b"/>
            <a:pathLst>
              <a:path w="5304" h="3156">
                <a:moveTo>
                  <a:pt x="5302" y="3130"/>
                </a:moveTo>
                <a:lnTo>
                  <a:pt x="5302" y="3130"/>
                </a:lnTo>
                <a:lnTo>
                  <a:pt x="5302" y="994"/>
                </a:lnTo>
                <a:lnTo>
                  <a:pt x="5302" y="994"/>
                </a:lnTo>
                <a:lnTo>
                  <a:pt x="5302" y="982"/>
                </a:lnTo>
                <a:lnTo>
                  <a:pt x="5302" y="982"/>
                </a:lnTo>
                <a:lnTo>
                  <a:pt x="5302" y="968"/>
                </a:lnTo>
                <a:lnTo>
                  <a:pt x="5302" y="966"/>
                </a:lnTo>
                <a:lnTo>
                  <a:pt x="5300" y="964"/>
                </a:lnTo>
                <a:lnTo>
                  <a:pt x="5298" y="962"/>
                </a:lnTo>
                <a:lnTo>
                  <a:pt x="5294" y="964"/>
                </a:lnTo>
                <a:lnTo>
                  <a:pt x="5284" y="968"/>
                </a:lnTo>
                <a:lnTo>
                  <a:pt x="5284" y="968"/>
                </a:lnTo>
                <a:lnTo>
                  <a:pt x="5234" y="992"/>
                </a:lnTo>
                <a:lnTo>
                  <a:pt x="5184" y="1012"/>
                </a:lnTo>
                <a:lnTo>
                  <a:pt x="5132" y="1030"/>
                </a:lnTo>
                <a:lnTo>
                  <a:pt x="5080" y="1044"/>
                </a:lnTo>
                <a:lnTo>
                  <a:pt x="5080" y="1044"/>
                </a:lnTo>
                <a:lnTo>
                  <a:pt x="5012" y="1062"/>
                </a:lnTo>
                <a:lnTo>
                  <a:pt x="4944" y="1076"/>
                </a:lnTo>
                <a:lnTo>
                  <a:pt x="4876" y="1086"/>
                </a:lnTo>
                <a:lnTo>
                  <a:pt x="4806" y="1094"/>
                </a:lnTo>
                <a:lnTo>
                  <a:pt x="4736" y="1100"/>
                </a:lnTo>
                <a:lnTo>
                  <a:pt x="4668" y="1104"/>
                </a:lnTo>
                <a:lnTo>
                  <a:pt x="4598" y="1104"/>
                </a:lnTo>
                <a:lnTo>
                  <a:pt x="4528" y="1102"/>
                </a:lnTo>
                <a:lnTo>
                  <a:pt x="4528" y="1102"/>
                </a:lnTo>
                <a:lnTo>
                  <a:pt x="4436" y="1098"/>
                </a:lnTo>
                <a:lnTo>
                  <a:pt x="4344" y="1090"/>
                </a:lnTo>
                <a:lnTo>
                  <a:pt x="4254" y="1080"/>
                </a:lnTo>
                <a:lnTo>
                  <a:pt x="4164" y="1068"/>
                </a:lnTo>
                <a:lnTo>
                  <a:pt x="4074" y="1054"/>
                </a:lnTo>
                <a:lnTo>
                  <a:pt x="3984" y="1036"/>
                </a:lnTo>
                <a:lnTo>
                  <a:pt x="3894" y="1018"/>
                </a:lnTo>
                <a:lnTo>
                  <a:pt x="3806" y="996"/>
                </a:lnTo>
                <a:lnTo>
                  <a:pt x="3806" y="996"/>
                </a:lnTo>
                <a:lnTo>
                  <a:pt x="3660" y="960"/>
                </a:lnTo>
                <a:lnTo>
                  <a:pt x="3518" y="918"/>
                </a:lnTo>
                <a:lnTo>
                  <a:pt x="3376" y="874"/>
                </a:lnTo>
                <a:lnTo>
                  <a:pt x="3236" y="828"/>
                </a:lnTo>
                <a:lnTo>
                  <a:pt x="3096" y="778"/>
                </a:lnTo>
                <a:lnTo>
                  <a:pt x="2956" y="724"/>
                </a:lnTo>
                <a:lnTo>
                  <a:pt x="2818" y="670"/>
                </a:lnTo>
                <a:lnTo>
                  <a:pt x="2680" y="612"/>
                </a:lnTo>
                <a:lnTo>
                  <a:pt x="2680" y="612"/>
                </a:lnTo>
                <a:lnTo>
                  <a:pt x="2522" y="544"/>
                </a:lnTo>
                <a:lnTo>
                  <a:pt x="2366" y="474"/>
                </a:lnTo>
                <a:lnTo>
                  <a:pt x="2210" y="402"/>
                </a:lnTo>
                <a:lnTo>
                  <a:pt x="2056" y="326"/>
                </a:lnTo>
                <a:lnTo>
                  <a:pt x="1902" y="250"/>
                </a:lnTo>
                <a:lnTo>
                  <a:pt x="1748" y="172"/>
                </a:lnTo>
                <a:lnTo>
                  <a:pt x="1596" y="92"/>
                </a:lnTo>
                <a:lnTo>
                  <a:pt x="1446" y="10"/>
                </a:lnTo>
                <a:lnTo>
                  <a:pt x="1446" y="10"/>
                </a:lnTo>
                <a:lnTo>
                  <a:pt x="1438" y="6"/>
                </a:lnTo>
                <a:lnTo>
                  <a:pt x="1434" y="4"/>
                </a:lnTo>
                <a:lnTo>
                  <a:pt x="1432" y="0"/>
                </a:lnTo>
                <a:lnTo>
                  <a:pt x="1432" y="0"/>
                </a:lnTo>
                <a:lnTo>
                  <a:pt x="1424" y="0"/>
                </a:lnTo>
                <a:lnTo>
                  <a:pt x="1424" y="0"/>
                </a:lnTo>
                <a:lnTo>
                  <a:pt x="1286" y="88"/>
                </a:lnTo>
                <a:lnTo>
                  <a:pt x="1286" y="88"/>
                </a:lnTo>
                <a:lnTo>
                  <a:pt x="1208" y="140"/>
                </a:lnTo>
                <a:lnTo>
                  <a:pt x="1132" y="194"/>
                </a:lnTo>
                <a:lnTo>
                  <a:pt x="1056" y="248"/>
                </a:lnTo>
                <a:lnTo>
                  <a:pt x="982" y="304"/>
                </a:lnTo>
                <a:lnTo>
                  <a:pt x="910" y="362"/>
                </a:lnTo>
                <a:lnTo>
                  <a:pt x="838" y="422"/>
                </a:lnTo>
                <a:lnTo>
                  <a:pt x="770" y="484"/>
                </a:lnTo>
                <a:lnTo>
                  <a:pt x="702" y="548"/>
                </a:lnTo>
                <a:lnTo>
                  <a:pt x="702" y="548"/>
                </a:lnTo>
                <a:lnTo>
                  <a:pt x="660" y="592"/>
                </a:lnTo>
                <a:lnTo>
                  <a:pt x="618" y="634"/>
                </a:lnTo>
                <a:lnTo>
                  <a:pt x="578" y="678"/>
                </a:lnTo>
                <a:lnTo>
                  <a:pt x="538" y="724"/>
                </a:lnTo>
                <a:lnTo>
                  <a:pt x="500" y="768"/>
                </a:lnTo>
                <a:lnTo>
                  <a:pt x="464" y="814"/>
                </a:lnTo>
                <a:lnTo>
                  <a:pt x="428" y="862"/>
                </a:lnTo>
                <a:lnTo>
                  <a:pt x="392" y="910"/>
                </a:lnTo>
                <a:lnTo>
                  <a:pt x="360" y="958"/>
                </a:lnTo>
                <a:lnTo>
                  <a:pt x="328" y="1008"/>
                </a:lnTo>
                <a:lnTo>
                  <a:pt x="296" y="1058"/>
                </a:lnTo>
                <a:lnTo>
                  <a:pt x="268" y="1110"/>
                </a:lnTo>
                <a:lnTo>
                  <a:pt x="240" y="1162"/>
                </a:lnTo>
                <a:lnTo>
                  <a:pt x="212" y="1216"/>
                </a:lnTo>
                <a:lnTo>
                  <a:pt x="188" y="1270"/>
                </a:lnTo>
                <a:lnTo>
                  <a:pt x="164" y="1326"/>
                </a:lnTo>
                <a:lnTo>
                  <a:pt x="164" y="1326"/>
                </a:lnTo>
                <a:lnTo>
                  <a:pt x="136" y="1392"/>
                </a:lnTo>
                <a:lnTo>
                  <a:pt x="114" y="1460"/>
                </a:lnTo>
                <a:lnTo>
                  <a:pt x="92" y="1528"/>
                </a:lnTo>
                <a:lnTo>
                  <a:pt x="72" y="1596"/>
                </a:lnTo>
                <a:lnTo>
                  <a:pt x="56" y="1666"/>
                </a:lnTo>
                <a:lnTo>
                  <a:pt x="42" y="1736"/>
                </a:lnTo>
                <a:lnTo>
                  <a:pt x="28" y="1806"/>
                </a:lnTo>
                <a:lnTo>
                  <a:pt x="18" y="1876"/>
                </a:lnTo>
                <a:lnTo>
                  <a:pt x="18" y="1876"/>
                </a:lnTo>
                <a:lnTo>
                  <a:pt x="10" y="1958"/>
                </a:lnTo>
                <a:lnTo>
                  <a:pt x="4" y="2038"/>
                </a:lnTo>
                <a:lnTo>
                  <a:pt x="4" y="2038"/>
                </a:lnTo>
                <a:lnTo>
                  <a:pt x="4" y="2048"/>
                </a:lnTo>
                <a:lnTo>
                  <a:pt x="2" y="2052"/>
                </a:lnTo>
                <a:lnTo>
                  <a:pt x="0" y="2054"/>
                </a:lnTo>
                <a:lnTo>
                  <a:pt x="0" y="2054"/>
                </a:lnTo>
                <a:lnTo>
                  <a:pt x="0" y="2312"/>
                </a:lnTo>
                <a:lnTo>
                  <a:pt x="0" y="2312"/>
                </a:lnTo>
                <a:lnTo>
                  <a:pt x="4" y="2320"/>
                </a:lnTo>
                <a:lnTo>
                  <a:pt x="6" y="2330"/>
                </a:lnTo>
                <a:lnTo>
                  <a:pt x="6" y="2350"/>
                </a:lnTo>
                <a:lnTo>
                  <a:pt x="6" y="2350"/>
                </a:lnTo>
                <a:lnTo>
                  <a:pt x="14" y="2452"/>
                </a:lnTo>
                <a:lnTo>
                  <a:pt x="26" y="2552"/>
                </a:lnTo>
                <a:lnTo>
                  <a:pt x="40" y="2652"/>
                </a:lnTo>
                <a:lnTo>
                  <a:pt x="56" y="2752"/>
                </a:lnTo>
                <a:lnTo>
                  <a:pt x="76" y="2852"/>
                </a:lnTo>
                <a:lnTo>
                  <a:pt x="100" y="2950"/>
                </a:lnTo>
                <a:lnTo>
                  <a:pt x="124" y="3050"/>
                </a:lnTo>
                <a:lnTo>
                  <a:pt x="150" y="3148"/>
                </a:lnTo>
                <a:lnTo>
                  <a:pt x="150" y="3148"/>
                </a:lnTo>
                <a:lnTo>
                  <a:pt x="154" y="3156"/>
                </a:lnTo>
                <a:lnTo>
                  <a:pt x="154" y="3156"/>
                </a:lnTo>
                <a:lnTo>
                  <a:pt x="5304" y="3156"/>
                </a:lnTo>
                <a:lnTo>
                  <a:pt x="5304" y="3156"/>
                </a:lnTo>
                <a:lnTo>
                  <a:pt x="5302" y="3130"/>
                </a:lnTo>
                <a:lnTo>
                  <a:pt x="5302" y="3130"/>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7" name="Title 1"/>
          <p:cNvSpPr>
            <a:spLocks noGrp="1"/>
          </p:cNvSpPr>
          <p:nvPr>
            <p:ph type="ctrTitle" hasCustomPrompt="1"/>
          </p:nvPr>
        </p:nvSpPr>
        <p:spPr>
          <a:xfrm>
            <a:off x="5016499" y="3644152"/>
            <a:ext cx="6899275" cy="14498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oAutofit/>
          </a:bodyPr>
          <a:lstStyle>
            <a:lvl1pPr algn="l">
              <a:lnSpc>
                <a:spcPts val="3000"/>
              </a:lnSpc>
              <a:defRPr lang="en-US" sz="2600" b="0" dirty="0">
                <a:solidFill>
                  <a:schemeClr val="bg1"/>
                </a:solidFill>
              </a:defRPr>
            </a:lvl1pPr>
          </a:lstStyle>
          <a:p>
            <a:pPr marL="0" lvl="0"/>
            <a:r>
              <a:rPr lang="en-US" dirty="0"/>
              <a:t>Click to insert title</a:t>
            </a:r>
          </a:p>
        </p:txBody>
      </p:sp>
      <p:sp>
        <p:nvSpPr>
          <p:cNvPr id="8" name="Subtitle 2"/>
          <p:cNvSpPr>
            <a:spLocks noGrp="1"/>
          </p:cNvSpPr>
          <p:nvPr>
            <p:ph type="subTitle" idx="1" hasCustomPrompt="1"/>
          </p:nvPr>
        </p:nvSpPr>
        <p:spPr>
          <a:xfrm>
            <a:off x="5016499" y="5236923"/>
            <a:ext cx="6899275" cy="12239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lvl1pPr marL="0" marR="0" indent="0" algn="l" defTabSz="914400" rtl="0" eaLnBrk="1" fontAlgn="auto" latinLnBrk="0" hangingPunct="1">
              <a:lnSpc>
                <a:spcPts val="1800"/>
              </a:lnSpc>
              <a:spcBef>
                <a:spcPts val="0"/>
              </a:spcBef>
              <a:spcAft>
                <a:spcPts val="0"/>
              </a:spcAft>
              <a:buClrTx/>
              <a:buSzTx/>
              <a:buFont typeface="Arial" panose="020B0604020202020204" pitchFamily="34" charset="0"/>
              <a:buNone/>
              <a:tabLst/>
              <a:defRPr lang="en-US" sz="1600" dirty="0">
                <a:solidFill>
                  <a:schemeClr val="bg1"/>
                </a:solidFill>
              </a:defRPr>
            </a:lvl1pPr>
          </a:lstStyle>
          <a:p>
            <a:pPr marL="0" lvl="0"/>
            <a:r>
              <a:rPr lang="en-US" dirty="0"/>
              <a:t>Click to insert presenter, location, and date</a:t>
            </a:r>
          </a:p>
        </p:txBody>
      </p:sp>
      <p:pic>
        <p:nvPicPr>
          <p:cNvPr id="13" name="Image 12">
            <a:extLst>
              <a:ext uri="{FF2B5EF4-FFF2-40B4-BE49-F238E27FC236}">
                <a16:creationId xmlns:a16="http://schemas.microsoft.com/office/drawing/2014/main" id="{8A7F2DC0-BF36-48D5-AAB0-DE89725323C0}"/>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l="6845" t="25237" r="7003" b="27219"/>
          <a:stretch/>
        </p:blipFill>
        <p:spPr>
          <a:xfrm>
            <a:off x="551384" y="724932"/>
            <a:ext cx="6120000" cy="831860"/>
          </a:xfrm>
          <a:prstGeom prst="rect">
            <a:avLst/>
          </a:prstGeom>
        </p:spPr>
      </p:pic>
    </p:spTree>
    <p:extLst>
      <p:ext uri="{BB962C8B-B14F-4D97-AF65-F5344CB8AC3E}">
        <p14:creationId xmlns:p14="http://schemas.microsoft.com/office/powerpoint/2010/main" val="2829680562"/>
      </p:ext>
    </p:extLst>
  </p:cSld>
  <p:clrMapOvr>
    <a:masterClrMapping/>
  </p:clrMapOvr>
  <p:extLst>
    <p:ext uri="{DCECCB84-F9BA-43D5-87BE-67443E8EF086}">
      <p15:sldGuideLst xmlns:p15="http://schemas.microsoft.com/office/powerpoint/2012/main">
        <p15:guide id="1" orient="horz" pos="935" userDrawn="1">
          <p15:clr>
            <a:srgbClr val="FBAE40"/>
          </p15:clr>
        </p15:guide>
        <p15:guide id="2" pos="257" userDrawn="1">
          <p15:clr>
            <a:srgbClr val="FBAE40"/>
          </p15:clr>
        </p15:guide>
        <p15:guide id="3" pos="316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5">
    <p:bg>
      <p:bgPr>
        <a:solidFill>
          <a:srgbClr val="E6E7E7"/>
        </a:solidFill>
        <a:effectLst/>
      </p:bgPr>
    </p:bg>
    <p:spTree>
      <p:nvGrpSpPr>
        <p:cNvPr id="1" name=""/>
        <p:cNvGrpSpPr/>
        <p:nvPr/>
      </p:nvGrpSpPr>
      <p:grpSpPr>
        <a:xfrm>
          <a:off x="0" y="0"/>
          <a:ext cx="0" cy="0"/>
          <a:chOff x="0" y="0"/>
          <a:chExt cx="0" cy="0"/>
        </a:xfrm>
      </p:grpSpPr>
      <p:graphicFrame>
        <p:nvGraphicFramePr>
          <p:cNvPr id="7" name="Object 6"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7" name="Object 6"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5" name="Freeform 9">
            <a:extLst>
              <a:ext uri="{FF2B5EF4-FFF2-40B4-BE49-F238E27FC236}">
                <a16:creationId xmlns:a16="http://schemas.microsoft.com/office/drawing/2014/main" id="{49E27DC5-0E94-4161-ADB3-F3B33A33AFED}"/>
              </a:ext>
            </a:extLst>
          </p:cNvPr>
          <p:cNvSpPr>
            <a:spLocks/>
          </p:cNvSpPr>
          <p:nvPr userDrawn="1"/>
        </p:nvSpPr>
        <p:spPr bwMode="auto">
          <a:xfrm rot="5400000" flipH="1">
            <a:off x="-760396" y="-2458091"/>
            <a:ext cx="9115703" cy="9516479"/>
          </a:xfrm>
          <a:custGeom>
            <a:avLst/>
            <a:gdLst>
              <a:gd name="T0" fmla="*/ 0 w 1413"/>
              <a:gd name="T1" fmla="*/ 1323 h 1473"/>
              <a:gd name="T2" fmla="*/ 1413 w 1413"/>
              <a:gd name="T3" fmla="*/ 1323 h 1473"/>
              <a:gd name="T4" fmla="*/ 1413 w 1413"/>
              <a:gd name="T5" fmla="*/ 807 h 1473"/>
              <a:gd name="T6" fmla="*/ 636 w 1413"/>
              <a:gd name="T7" fmla="*/ 1012 h 1473"/>
              <a:gd name="T8" fmla="*/ 438 w 1413"/>
              <a:gd name="T9" fmla="*/ 629 h 1473"/>
              <a:gd name="T10" fmla="*/ 449 w 1413"/>
              <a:gd name="T11" fmla="*/ 0 h 1473"/>
              <a:gd name="T12" fmla="*/ 0 w 1413"/>
              <a:gd name="T13" fmla="*/ 70 h 1473"/>
              <a:gd name="T14" fmla="*/ 0 w 1413"/>
              <a:gd name="T15" fmla="*/ 1323 h 14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13" h="1473">
                <a:moveTo>
                  <a:pt x="0" y="1323"/>
                </a:moveTo>
                <a:cubicBezTo>
                  <a:pt x="1413" y="1323"/>
                  <a:pt x="1413" y="1323"/>
                  <a:pt x="1413" y="1323"/>
                </a:cubicBezTo>
                <a:cubicBezTo>
                  <a:pt x="1413" y="807"/>
                  <a:pt x="1413" y="807"/>
                  <a:pt x="1413" y="807"/>
                </a:cubicBezTo>
                <a:cubicBezTo>
                  <a:pt x="1413" y="807"/>
                  <a:pt x="1189" y="551"/>
                  <a:pt x="636" y="1012"/>
                </a:cubicBezTo>
                <a:cubicBezTo>
                  <a:pt x="84" y="1473"/>
                  <a:pt x="240" y="940"/>
                  <a:pt x="438" y="629"/>
                </a:cubicBezTo>
                <a:cubicBezTo>
                  <a:pt x="636" y="318"/>
                  <a:pt x="669" y="133"/>
                  <a:pt x="449" y="0"/>
                </a:cubicBezTo>
                <a:cubicBezTo>
                  <a:pt x="136" y="171"/>
                  <a:pt x="33" y="119"/>
                  <a:pt x="0" y="70"/>
                </a:cubicBezTo>
                <a:lnTo>
                  <a:pt x="0" y="1323"/>
                </a:lnTo>
                <a:close/>
              </a:path>
            </a:pathLst>
          </a:custGeom>
          <a:solidFill>
            <a:schemeClr val="accent2"/>
          </a:solidFill>
          <a:ln>
            <a:noFill/>
          </a:ln>
          <a:effectLst>
            <a:outerShdw blurRad="76200" dist="38100" algn="tl" rotWithShape="0">
              <a:schemeClr val="tx1">
                <a:alpha val="20000"/>
              </a:schemeClr>
            </a:outerShdw>
          </a:effectLst>
        </p:spPr>
        <p:txBody>
          <a:bodyPr vert="horz" wrap="square" lIns="91440" tIns="45720" rIns="91440" bIns="45720" numCol="1" anchor="t" anchorCtr="0" compatLnSpc="1">
            <a:prstTxWarp prst="textNoShape">
              <a:avLst/>
            </a:prstTxWarp>
          </a:bodyPr>
          <a:lstStyle/>
          <a:p>
            <a:endParaRPr lang="en-US" dirty="0"/>
          </a:p>
        </p:txBody>
      </p:sp>
      <p:pic>
        <p:nvPicPr>
          <p:cNvPr id="20" name="Image 19">
            <a:extLst>
              <a:ext uri="{FF2B5EF4-FFF2-40B4-BE49-F238E27FC236}">
                <a16:creationId xmlns:a16="http://schemas.microsoft.com/office/drawing/2014/main" id="{557F3EC6-6AB7-49CB-8BF2-B714521A0947}"/>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l="6845" t="25237" r="7003" b="27219"/>
          <a:stretch/>
        </p:blipFill>
        <p:spPr>
          <a:xfrm>
            <a:off x="5519936" y="724932"/>
            <a:ext cx="6120000" cy="831860"/>
          </a:xfrm>
          <a:prstGeom prst="rect">
            <a:avLst/>
          </a:prstGeom>
        </p:spPr>
      </p:pic>
      <p:sp>
        <p:nvSpPr>
          <p:cNvPr id="11" name="Title 1"/>
          <p:cNvSpPr>
            <a:spLocks noGrp="1"/>
          </p:cNvSpPr>
          <p:nvPr>
            <p:ph type="ctrTitle" hasCustomPrompt="1"/>
          </p:nvPr>
        </p:nvSpPr>
        <p:spPr>
          <a:xfrm>
            <a:off x="5591944" y="2536483"/>
            <a:ext cx="4774258" cy="14751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oAutofit/>
          </a:bodyPr>
          <a:lstStyle>
            <a:lvl1pPr>
              <a:defRPr lang="en-US" sz="2600" b="0" dirty="0">
                <a:solidFill>
                  <a:schemeClr val="tx2"/>
                </a:solidFill>
              </a:defRPr>
            </a:lvl1pPr>
          </a:lstStyle>
          <a:p>
            <a:pPr marL="0" lvl="0"/>
            <a:r>
              <a:rPr lang="en-US" dirty="0"/>
              <a:t>Click to insert title</a:t>
            </a:r>
          </a:p>
        </p:txBody>
      </p:sp>
      <p:sp>
        <p:nvSpPr>
          <p:cNvPr id="12" name="Subtitle 2"/>
          <p:cNvSpPr>
            <a:spLocks noGrp="1"/>
          </p:cNvSpPr>
          <p:nvPr>
            <p:ph type="subTitle" idx="1" hasCustomPrompt="1"/>
          </p:nvPr>
        </p:nvSpPr>
        <p:spPr>
          <a:xfrm>
            <a:off x="5591944" y="4365277"/>
            <a:ext cx="4774257" cy="12239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600" dirty="0">
                <a:solidFill>
                  <a:schemeClr val="tx2"/>
                </a:solidFill>
              </a:defRPr>
            </a:lvl1pPr>
          </a:lstStyle>
          <a:p>
            <a:pPr marL="0" lvl="0"/>
            <a:r>
              <a:rPr lang="en-US" dirty="0"/>
              <a:t>Click to insert presenter, location, and date</a:t>
            </a:r>
          </a:p>
        </p:txBody>
      </p:sp>
    </p:spTree>
    <p:extLst>
      <p:ext uri="{BB962C8B-B14F-4D97-AF65-F5344CB8AC3E}">
        <p14:creationId xmlns:p14="http://schemas.microsoft.com/office/powerpoint/2010/main" val="3919349655"/>
      </p:ext>
    </p:extLst>
  </p:cSld>
  <p:clrMapOvr>
    <a:masterClrMapping/>
  </p:clrMapOvr>
  <p:extLst>
    <p:ext uri="{DCECCB84-F9BA-43D5-87BE-67443E8EF086}">
      <p15:sldGuideLst xmlns:p15="http://schemas.microsoft.com/office/powerpoint/2012/main">
        <p15:guide id="1" orient="horz" pos="3339" userDrawn="1">
          <p15:clr>
            <a:srgbClr val="FBAE40"/>
          </p15:clr>
        </p15:guide>
        <p15:guide id="2" pos="257"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itle Slide 7">
    <p:spTree>
      <p:nvGrpSpPr>
        <p:cNvPr id="1" name=""/>
        <p:cNvGrpSpPr/>
        <p:nvPr/>
      </p:nvGrpSpPr>
      <p:grpSpPr>
        <a:xfrm>
          <a:off x="0" y="0"/>
          <a:ext cx="0" cy="0"/>
          <a:chOff x="0" y="0"/>
          <a:chExt cx="0" cy="0"/>
        </a:xfrm>
      </p:grpSpPr>
      <p:grpSp>
        <p:nvGrpSpPr>
          <p:cNvPr id="14" name="Groupe 13">
            <a:extLst>
              <a:ext uri="{FF2B5EF4-FFF2-40B4-BE49-F238E27FC236}">
                <a16:creationId xmlns:a16="http://schemas.microsoft.com/office/drawing/2014/main" id="{64592B57-BCDC-46B2-904B-5A7FDEA22156}"/>
              </a:ext>
            </a:extLst>
          </p:cNvPr>
          <p:cNvGrpSpPr/>
          <p:nvPr userDrawn="1"/>
        </p:nvGrpSpPr>
        <p:grpSpPr>
          <a:xfrm rot="10800000">
            <a:off x="0" y="-583910"/>
            <a:ext cx="8184232" cy="7441910"/>
            <a:chOff x="3847179" y="1294078"/>
            <a:chExt cx="4118037" cy="3744526"/>
          </a:xfrm>
        </p:grpSpPr>
        <p:sp>
          <p:nvSpPr>
            <p:cNvPr id="25" name="Forme libre : forme 24">
              <a:extLst>
                <a:ext uri="{FF2B5EF4-FFF2-40B4-BE49-F238E27FC236}">
                  <a16:creationId xmlns:a16="http://schemas.microsoft.com/office/drawing/2014/main" id="{F6855C7D-FB6F-4A0D-99F6-3523A5DB1407}"/>
                </a:ext>
              </a:extLst>
            </p:cNvPr>
            <p:cNvSpPr/>
            <p:nvPr/>
          </p:nvSpPr>
          <p:spPr>
            <a:xfrm>
              <a:off x="4193316" y="2714504"/>
              <a:ext cx="3771900" cy="2324100"/>
            </a:xfrm>
            <a:custGeom>
              <a:avLst/>
              <a:gdLst>
                <a:gd name="connsiteX0" fmla="*/ 3770471 w 3771900"/>
                <a:gd name="connsiteY0" fmla="*/ 1651908 h 2324100"/>
                <a:gd name="connsiteX1" fmla="*/ 2411540 w 3771900"/>
                <a:gd name="connsiteY1" fmla="*/ 35897 h 2324100"/>
                <a:gd name="connsiteX2" fmla="*/ 976694 w 3771900"/>
                <a:gd name="connsiteY2" fmla="*/ 559486 h 2324100"/>
                <a:gd name="connsiteX3" fmla="*/ 7144 w 3771900"/>
                <a:gd name="connsiteY3" fmla="*/ 633686 h 2324100"/>
                <a:gd name="connsiteX4" fmla="*/ 3773710 w 3771900"/>
                <a:gd name="connsiteY4" fmla="*/ 2321421 h 2324100"/>
                <a:gd name="connsiteX5" fmla="*/ 3770471 w 3771900"/>
                <a:gd name="connsiteY5" fmla="*/ 1651908 h 2324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71900" h="2324100">
                  <a:moveTo>
                    <a:pt x="3770471" y="1651908"/>
                  </a:moveTo>
                  <a:cubicBezTo>
                    <a:pt x="3318605" y="1380732"/>
                    <a:pt x="2548319" y="213919"/>
                    <a:pt x="2411540" y="35897"/>
                  </a:cubicBezTo>
                  <a:cubicBezTo>
                    <a:pt x="2099405" y="-85642"/>
                    <a:pt x="1609249" y="195060"/>
                    <a:pt x="976694" y="559486"/>
                  </a:cubicBezTo>
                  <a:cubicBezTo>
                    <a:pt x="388620" y="898291"/>
                    <a:pt x="51530" y="667786"/>
                    <a:pt x="7144" y="633686"/>
                  </a:cubicBezTo>
                  <a:cubicBezTo>
                    <a:pt x="793052" y="1266241"/>
                    <a:pt x="2403253" y="1964329"/>
                    <a:pt x="3773710" y="2321421"/>
                  </a:cubicBezTo>
                  <a:cubicBezTo>
                    <a:pt x="3773805" y="2144447"/>
                    <a:pt x="3770471" y="1814881"/>
                    <a:pt x="3770471" y="1651908"/>
                  </a:cubicBezTo>
                </a:path>
              </a:pathLst>
            </a:custGeom>
            <a:solidFill>
              <a:schemeClr val="accent2"/>
            </a:solidFill>
            <a:ln w="9525" cap="flat">
              <a:noFill/>
              <a:prstDash val="solid"/>
              <a:miter/>
            </a:ln>
          </p:spPr>
          <p:txBody>
            <a:bodyPr rtlCol="0" anchor="ctr"/>
            <a:lstStyle/>
            <a:p>
              <a:endParaRPr lang="en-US"/>
            </a:p>
          </p:txBody>
        </p:sp>
        <p:sp>
          <p:nvSpPr>
            <p:cNvPr id="26" name="Forme libre : forme 25">
              <a:extLst>
                <a:ext uri="{FF2B5EF4-FFF2-40B4-BE49-F238E27FC236}">
                  <a16:creationId xmlns:a16="http://schemas.microsoft.com/office/drawing/2014/main" id="{81910F3B-3232-4E33-8A3C-C9ECA9724E12}"/>
                </a:ext>
              </a:extLst>
            </p:cNvPr>
            <p:cNvSpPr/>
            <p:nvPr/>
          </p:nvSpPr>
          <p:spPr>
            <a:xfrm>
              <a:off x="3847179" y="1294078"/>
              <a:ext cx="4114800" cy="3086100"/>
            </a:xfrm>
            <a:custGeom>
              <a:avLst/>
              <a:gdLst>
                <a:gd name="connsiteX0" fmla="*/ 4116608 w 4114800"/>
                <a:gd name="connsiteY0" fmla="*/ 7144 h 3086100"/>
                <a:gd name="connsiteX1" fmla="*/ 377379 w 4114800"/>
                <a:gd name="connsiteY1" fmla="*/ 7144 h 3086100"/>
                <a:gd name="connsiteX2" fmla="*/ 348233 w 4114800"/>
                <a:gd name="connsiteY2" fmla="*/ 2061591 h 3086100"/>
                <a:gd name="connsiteX3" fmla="*/ 353376 w 4114800"/>
                <a:gd name="connsiteY3" fmla="*/ 2065687 h 3086100"/>
                <a:gd name="connsiteX4" fmla="*/ 1322926 w 4114800"/>
                <a:gd name="connsiteY4" fmla="*/ 1991487 h 3086100"/>
                <a:gd name="connsiteX5" fmla="*/ 2757677 w 4114800"/>
                <a:gd name="connsiteY5" fmla="*/ 1467898 h 3086100"/>
                <a:gd name="connsiteX6" fmla="*/ 4116608 w 4114800"/>
                <a:gd name="connsiteY6" fmla="*/ 3083909 h 3086100"/>
                <a:gd name="connsiteX7" fmla="*/ 4116608 w 4114800"/>
                <a:gd name="connsiteY7" fmla="*/ 7144 h 3086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14800" h="3086100">
                  <a:moveTo>
                    <a:pt x="4116608" y="7144"/>
                  </a:moveTo>
                  <a:lnTo>
                    <a:pt x="377379" y="7144"/>
                  </a:lnTo>
                  <a:cubicBezTo>
                    <a:pt x="377379" y="7144"/>
                    <a:pt x="-435865" y="1427893"/>
                    <a:pt x="348233" y="2061591"/>
                  </a:cubicBezTo>
                  <a:cubicBezTo>
                    <a:pt x="349852" y="2062925"/>
                    <a:pt x="351661" y="2064353"/>
                    <a:pt x="353376" y="2065687"/>
                  </a:cubicBezTo>
                  <a:cubicBezTo>
                    <a:pt x="397858" y="2099786"/>
                    <a:pt x="734852" y="2330387"/>
                    <a:pt x="1322926" y="1991487"/>
                  </a:cubicBezTo>
                  <a:cubicBezTo>
                    <a:pt x="1955481" y="1627061"/>
                    <a:pt x="2445638" y="1346359"/>
                    <a:pt x="2757677" y="1467898"/>
                  </a:cubicBezTo>
                  <a:cubicBezTo>
                    <a:pt x="2894456" y="1645920"/>
                    <a:pt x="3664838" y="2812733"/>
                    <a:pt x="4116608" y="3083909"/>
                  </a:cubicBezTo>
                  <a:cubicBezTo>
                    <a:pt x="4116608" y="2760916"/>
                    <a:pt x="4116608" y="7144"/>
                    <a:pt x="4116608" y="7144"/>
                  </a:cubicBezTo>
                </a:path>
              </a:pathLst>
            </a:custGeom>
            <a:solidFill>
              <a:srgbClr val="0075B3"/>
            </a:solidFill>
            <a:ln w="9525" cap="flat">
              <a:noFill/>
              <a:prstDash val="solid"/>
              <a:miter/>
            </a:ln>
          </p:spPr>
          <p:txBody>
            <a:bodyPr rtlCol="0" anchor="ctr"/>
            <a:lstStyle/>
            <a:p>
              <a:endParaRPr lang="en-US"/>
            </a:p>
          </p:txBody>
        </p:sp>
      </p:grpSp>
      <p:graphicFrame>
        <p:nvGraphicFramePr>
          <p:cNvPr id="9" name="Object 8"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9" name="Object 8"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7" name="Text Placeholder 13">
            <a:extLst>
              <a:ext uri="{FF2B5EF4-FFF2-40B4-BE49-F238E27FC236}">
                <a16:creationId xmlns:a16="http://schemas.microsoft.com/office/drawing/2014/main" id="{5C674D03-4995-4743-8CE4-61CF32CFBDDE}"/>
              </a:ext>
            </a:extLst>
          </p:cNvPr>
          <p:cNvSpPr>
            <a:spLocks noGrp="1"/>
          </p:cNvSpPr>
          <p:nvPr>
            <p:ph type="body" sz="quarter" idx="11" hasCustomPrompt="1"/>
          </p:nvPr>
        </p:nvSpPr>
        <p:spPr>
          <a:xfrm>
            <a:off x="3712035" y="3502732"/>
            <a:ext cx="3558066" cy="2058654"/>
          </a:xfrm>
          <a:prstGeom prst="rect">
            <a:avLst/>
          </a:prstGeom>
        </p:spPr>
        <p:txBody>
          <a:bodyPr anchor="ctr">
            <a:normAutofit/>
          </a:bodyPr>
          <a:lstStyle>
            <a:lvl1pPr marL="0" indent="0">
              <a:buNone/>
              <a:defRPr sz="3200" b="1">
                <a:solidFill>
                  <a:schemeClr val="bg1"/>
                </a:solidFill>
              </a:defRPr>
            </a:lvl1pPr>
            <a:lvl2pPr marL="457200" indent="0">
              <a:buNone/>
              <a:defRPr sz="6000">
                <a:solidFill>
                  <a:schemeClr val="bg1"/>
                </a:solidFill>
              </a:defRPr>
            </a:lvl2pPr>
          </a:lstStyle>
          <a:p>
            <a:pPr lvl="0"/>
            <a:r>
              <a:rPr lang="en-US" dirty="0"/>
              <a:t>Click to insert section title</a:t>
            </a:r>
            <a:endParaRPr lang="pt-PT" dirty="0"/>
          </a:p>
        </p:txBody>
      </p:sp>
      <p:sp>
        <p:nvSpPr>
          <p:cNvPr id="16" name="Subtitle 2"/>
          <p:cNvSpPr>
            <a:spLocks noGrp="1"/>
          </p:cNvSpPr>
          <p:nvPr>
            <p:ph type="subTitle" idx="1" hasCustomPrompt="1"/>
          </p:nvPr>
        </p:nvSpPr>
        <p:spPr>
          <a:xfrm>
            <a:off x="3637310" y="5571206"/>
            <a:ext cx="3558066" cy="6829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lvl1pPr marL="0" marR="0" indent="0" algn="r" defTabSz="914400" rtl="0" eaLnBrk="1" fontAlgn="auto" latinLnBrk="0" hangingPunct="1">
              <a:lnSpc>
                <a:spcPts val="1800"/>
              </a:lnSpc>
              <a:spcBef>
                <a:spcPts val="0"/>
              </a:spcBef>
              <a:spcAft>
                <a:spcPts val="0"/>
              </a:spcAft>
              <a:buClrTx/>
              <a:buSzTx/>
              <a:buFont typeface="Arial" panose="020B0604020202020204" pitchFamily="34" charset="0"/>
              <a:buNone/>
              <a:tabLst/>
              <a:defRPr lang="en-US" sz="1400" dirty="0">
                <a:solidFill>
                  <a:schemeClr val="bg1"/>
                </a:solidFill>
              </a:defRPr>
            </a:lvl1pPr>
          </a:lstStyle>
          <a:p>
            <a:pPr marL="0" lvl="0"/>
            <a:r>
              <a:rPr lang="en-US" dirty="0"/>
              <a:t>Click to insert presenter, location and date</a:t>
            </a:r>
          </a:p>
        </p:txBody>
      </p:sp>
      <p:pic>
        <p:nvPicPr>
          <p:cNvPr id="18" name="Image 17">
            <a:extLst>
              <a:ext uri="{FF2B5EF4-FFF2-40B4-BE49-F238E27FC236}">
                <a16:creationId xmlns:a16="http://schemas.microsoft.com/office/drawing/2014/main" id="{9B094B5A-7617-4918-B4B1-E58924F906AC}"/>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l="6845" t="25237" r="7003" b="27219"/>
          <a:stretch/>
        </p:blipFill>
        <p:spPr>
          <a:xfrm>
            <a:off x="5519936" y="724932"/>
            <a:ext cx="6120000" cy="831860"/>
          </a:xfrm>
          <a:prstGeom prst="rect">
            <a:avLst/>
          </a:prstGeom>
        </p:spPr>
      </p:pic>
    </p:spTree>
    <p:extLst>
      <p:ext uri="{BB962C8B-B14F-4D97-AF65-F5344CB8AC3E}">
        <p14:creationId xmlns:p14="http://schemas.microsoft.com/office/powerpoint/2010/main" val="3944475594"/>
      </p:ext>
    </p:extLst>
  </p:cSld>
  <p:clrMapOvr>
    <a:masterClrMapping/>
  </p:clrMapOvr>
  <p:extLst>
    <p:ext uri="{DCECCB84-F9BA-43D5-87BE-67443E8EF086}">
      <p15:sldGuideLst xmlns:p15="http://schemas.microsoft.com/office/powerpoint/2012/main">
        <p15:guide id="1" orient="horz" pos="3339">
          <p15:clr>
            <a:srgbClr val="FBAE40"/>
          </p15:clr>
        </p15:guide>
        <p15:guide id="2" pos="257">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inal Slide 1">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reeform: Shape 4">
            <a:extLst>
              <a:ext uri="{FF2B5EF4-FFF2-40B4-BE49-F238E27FC236}">
                <a16:creationId xmlns:a16="http://schemas.microsoft.com/office/drawing/2014/main" id="{AEFD73FD-4310-4FE6-83F6-4ADDF1642E27}"/>
              </a:ext>
            </a:extLst>
          </p:cNvPr>
          <p:cNvSpPr>
            <a:spLocks/>
          </p:cNvSpPr>
          <p:nvPr userDrawn="1"/>
        </p:nvSpPr>
        <p:spPr bwMode="auto">
          <a:xfrm>
            <a:off x="1" y="0"/>
            <a:ext cx="5942703" cy="6858000"/>
          </a:xfrm>
          <a:custGeom>
            <a:avLst/>
            <a:gdLst>
              <a:gd name="connsiteX0" fmla="*/ 0 w 5942703"/>
              <a:gd name="connsiteY0" fmla="*/ 0 h 6858000"/>
              <a:gd name="connsiteX1" fmla="*/ 1934854 w 5942703"/>
              <a:gd name="connsiteY1" fmla="*/ 0 h 6858000"/>
              <a:gd name="connsiteX2" fmla="*/ 2016936 w 5942703"/>
              <a:gd name="connsiteY2" fmla="*/ 210681 h 6858000"/>
              <a:gd name="connsiteX3" fmla="*/ 5381513 w 5942703"/>
              <a:gd name="connsiteY3" fmla="*/ 2418544 h 6858000"/>
              <a:gd name="connsiteX4" fmla="*/ 3933862 w 5942703"/>
              <a:gd name="connsiteY4" fmla="*/ 6759409 h 6858000"/>
              <a:gd name="connsiteX5" fmla="*/ 3795861 w 5942703"/>
              <a:gd name="connsiteY5" fmla="*/ 6858000 h 6858000"/>
              <a:gd name="connsiteX6" fmla="*/ 0 w 594270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42703" h="6858000">
                <a:moveTo>
                  <a:pt x="0" y="0"/>
                </a:moveTo>
                <a:lnTo>
                  <a:pt x="1934854" y="0"/>
                </a:lnTo>
                <a:lnTo>
                  <a:pt x="2016936" y="210681"/>
                </a:lnTo>
                <a:cubicBezTo>
                  <a:pt x="3206701" y="3025068"/>
                  <a:pt x="5838311" y="3712297"/>
                  <a:pt x="5381513" y="2418544"/>
                </a:cubicBezTo>
                <a:cubicBezTo>
                  <a:pt x="6119798" y="2697936"/>
                  <a:pt x="6539698" y="4845048"/>
                  <a:pt x="3933862" y="6759409"/>
                </a:cubicBezTo>
                <a:lnTo>
                  <a:pt x="3795861" y="6858000"/>
                </a:lnTo>
                <a:lnTo>
                  <a:pt x="0" y="6858000"/>
                </a:lnTo>
                <a:close/>
              </a:path>
            </a:pathLst>
          </a:custGeom>
          <a:solidFill>
            <a:schemeClr val="accent3"/>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dirty="0"/>
          </a:p>
        </p:txBody>
      </p:sp>
      <p:grpSp>
        <p:nvGrpSpPr>
          <p:cNvPr id="2" name="Group 5">
            <a:extLst>
              <a:ext uri="{FF2B5EF4-FFF2-40B4-BE49-F238E27FC236}">
                <a16:creationId xmlns:a16="http://schemas.microsoft.com/office/drawing/2014/main" id="{D1D61DEE-13C9-4E34-97DE-432882EEB993}"/>
              </a:ext>
            </a:extLst>
          </p:cNvPr>
          <p:cNvGrpSpPr/>
          <p:nvPr userDrawn="1"/>
        </p:nvGrpSpPr>
        <p:grpSpPr>
          <a:xfrm>
            <a:off x="4979035" y="2404110"/>
            <a:ext cx="735013" cy="682321"/>
            <a:chOff x="5662614" y="3032124"/>
            <a:chExt cx="863600" cy="801689"/>
          </a:xfrm>
        </p:grpSpPr>
        <p:sp>
          <p:nvSpPr>
            <p:cNvPr id="30" name="Freeform 9">
              <a:extLst>
                <a:ext uri="{FF2B5EF4-FFF2-40B4-BE49-F238E27FC236}">
                  <a16:creationId xmlns:a16="http://schemas.microsoft.com/office/drawing/2014/main" id="{CA8EB9FD-9EF8-467D-92C6-8B7B687106BA}"/>
                </a:ext>
              </a:extLst>
            </p:cNvPr>
            <p:cNvSpPr>
              <a:spLocks/>
            </p:cNvSpPr>
            <p:nvPr/>
          </p:nvSpPr>
          <p:spPr bwMode="auto">
            <a:xfrm>
              <a:off x="5959476" y="3368675"/>
              <a:ext cx="566738" cy="465138"/>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0D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1" name="Freeform 12">
              <a:extLst>
                <a:ext uri="{FF2B5EF4-FFF2-40B4-BE49-F238E27FC236}">
                  <a16:creationId xmlns:a16="http://schemas.microsoft.com/office/drawing/2014/main" id="{ED2560F6-388B-43F0-89C8-492914F4382E}"/>
                </a:ext>
              </a:extLst>
            </p:cNvPr>
            <p:cNvSpPr>
              <a:spLocks/>
            </p:cNvSpPr>
            <p:nvPr/>
          </p:nvSpPr>
          <p:spPr bwMode="auto">
            <a:xfrm>
              <a:off x="5662614" y="3032124"/>
              <a:ext cx="863600" cy="736599"/>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5B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4" name="Rectangle 13"/>
          <p:cNvSpPr/>
          <p:nvPr userDrawn="1"/>
        </p:nvSpPr>
        <p:spPr>
          <a:xfrm>
            <a:off x="6536185" y="2886346"/>
            <a:ext cx="4638213" cy="14936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lvl="0" algn="just"/>
            <a:r>
              <a:rPr lang="en-GB" sz="900" dirty="0">
                <a:solidFill>
                  <a:schemeClr val="tx1"/>
                </a:solidFill>
                <a:effectLst/>
              </a:rPr>
              <a:t>Capgemini is a global leader in partnering with companies to transform and manage their business by harnessing the power of technology. The Group is guided everyday by its purpose of unleashing human energy through technology for an inclusive and sustainable future. It is a responsible and diverse organization of 270,000 team members in nearly 50 countries. With its strong 50 year heritage and deep industry expertise, Capgemini is trusted by its clients to address the entire breadth of their business needs, from strategy and design to operations, fuelled by the fast evolving and innovative world of cloud, data, AI, connectivity, software, digital engineering and platforms. The Group reported in 2020 global revenues of €16 billion.</a:t>
            </a:r>
            <a:endParaRPr lang="en-US" sz="900" dirty="0">
              <a:solidFill>
                <a:schemeClr val="tx1"/>
              </a:solidFill>
              <a:effectLst/>
            </a:endParaRPr>
          </a:p>
        </p:txBody>
      </p:sp>
      <p:sp>
        <p:nvSpPr>
          <p:cNvPr id="15" name="Rectangle 14"/>
          <p:cNvSpPr/>
          <p:nvPr userDrawn="1"/>
        </p:nvSpPr>
        <p:spPr>
          <a:xfrm>
            <a:off x="6536184" y="2507082"/>
            <a:ext cx="2219960" cy="229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2000"/>
              </a:lnSpc>
            </a:pPr>
            <a:r>
              <a:rPr lang="en-US" sz="1400" dirty="0">
                <a:solidFill>
                  <a:schemeClr val="accent1"/>
                </a:solidFill>
              </a:rPr>
              <a:t>About Capgemini</a:t>
            </a:r>
          </a:p>
        </p:txBody>
      </p:sp>
      <p:sp>
        <p:nvSpPr>
          <p:cNvPr id="16" name="Rectangle 15"/>
          <p:cNvSpPr/>
          <p:nvPr userDrawn="1"/>
        </p:nvSpPr>
        <p:spPr>
          <a:xfrm>
            <a:off x="6536184" y="4461866"/>
            <a:ext cx="4345176"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marL="0" marR="0" lvl="0" indent="0" algn="l" defTabSz="914400" rtl="0" eaLnBrk="1" fontAlgn="auto" latinLnBrk="0" hangingPunct="1">
              <a:lnSpc>
                <a:spcPts val="1200"/>
              </a:lnSpc>
              <a:spcBef>
                <a:spcPts val="0"/>
              </a:spcBef>
              <a:spcAft>
                <a:spcPts val="0"/>
              </a:spcAft>
              <a:buClrTx/>
              <a:buSzTx/>
              <a:buFontTx/>
              <a:buNone/>
              <a:tabLst/>
              <a:defRPr/>
            </a:pPr>
            <a:r>
              <a:rPr lang="en-GB" sz="900" dirty="0">
                <a:solidFill>
                  <a:schemeClr val="tx1"/>
                </a:solidFill>
                <a:effectLst/>
              </a:rPr>
              <a:t>Get the Future You Want </a:t>
            </a:r>
            <a:r>
              <a:rPr lang="en-US" sz="900" dirty="0">
                <a:solidFill>
                  <a:schemeClr val="tx1"/>
                </a:solidFill>
                <a:effectLst/>
              </a:rPr>
              <a:t>|</a:t>
            </a:r>
            <a:r>
              <a:rPr lang="en-GB" sz="900" dirty="0">
                <a:solidFill>
                  <a:schemeClr val="tx1"/>
                </a:solidFill>
                <a:effectLst/>
              </a:rPr>
              <a:t> </a:t>
            </a:r>
            <a:r>
              <a:rPr lang="en-US" sz="1050" dirty="0">
                <a:solidFill>
                  <a:schemeClr val="accent2"/>
                </a:solidFill>
              </a:rPr>
              <a:t>www.capgemini.com</a:t>
            </a:r>
          </a:p>
        </p:txBody>
      </p:sp>
      <p:pic>
        <p:nvPicPr>
          <p:cNvPr id="17" name="Picture 2" descr="D:\My Work\Template\Icons\Social Media\LinkedIN.png">
            <a:hlinkClick r:id="rId2"/>
          </p:cNvPr>
          <p:cNvPicPr>
            <a:picLocks noChangeAspect="1" noChangeArrowheads="1"/>
          </p:cNvPicPr>
          <p:nvPr userDrawn="1"/>
        </p:nvPicPr>
        <p:blipFill>
          <a:blip r:embed="rId3" cstate="print"/>
          <a:srcRect/>
          <a:stretch>
            <a:fillRect/>
          </a:stretch>
        </p:blipFill>
        <p:spPr bwMode="auto">
          <a:xfrm>
            <a:off x="810097" y="4968013"/>
            <a:ext cx="333195" cy="333195"/>
          </a:xfrm>
          <a:prstGeom prst="rect">
            <a:avLst/>
          </a:prstGeom>
          <a:noFill/>
        </p:spPr>
      </p:pic>
      <p:pic>
        <p:nvPicPr>
          <p:cNvPr id="18" name="Picture 4" descr="D:\My Work\Template\Icons\Social Media\SlideShare.png">
            <a:hlinkClick r:id="rId4"/>
          </p:cNvPr>
          <p:cNvPicPr>
            <a:picLocks noChangeAspect="1" noChangeArrowheads="1"/>
          </p:cNvPicPr>
          <p:nvPr userDrawn="1"/>
        </p:nvPicPr>
        <p:blipFill>
          <a:blip r:embed="rId5" cstate="print"/>
          <a:srcRect/>
          <a:stretch>
            <a:fillRect/>
          </a:stretch>
        </p:blipFill>
        <p:spPr bwMode="auto">
          <a:xfrm>
            <a:off x="1193474" y="4968013"/>
            <a:ext cx="333195" cy="333195"/>
          </a:xfrm>
          <a:prstGeom prst="rect">
            <a:avLst/>
          </a:prstGeom>
          <a:noFill/>
        </p:spPr>
      </p:pic>
      <p:pic>
        <p:nvPicPr>
          <p:cNvPr id="19" name="Picture 5" descr="D:\My Work\Template\Icons\Social Media\Twitter.png">
            <a:hlinkClick r:id="rId6"/>
          </p:cNvPr>
          <p:cNvPicPr>
            <a:picLocks noChangeAspect="1" noChangeArrowheads="1"/>
          </p:cNvPicPr>
          <p:nvPr userDrawn="1"/>
        </p:nvPicPr>
        <p:blipFill>
          <a:blip r:embed="rId7" cstate="print"/>
          <a:srcRect/>
          <a:stretch>
            <a:fillRect/>
          </a:stretch>
        </p:blipFill>
        <p:spPr bwMode="auto">
          <a:xfrm>
            <a:off x="1576851" y="4968013"/>
            <a:ext cx="333195" cy="333195"/>
          </a:xfrm>
          <a:prstGeom prst="rect">
            <a:avLst/>
          </a:prstGeom>
          <a:noFill/>
        </p:spPr>
      </p:pic>
      <p:pic>
        <p:nvPicPr>
          <p:cNvPr id="20" name="Picture 6" descr="D:\My Work\Template\Icons\Social Media\YouTube.png">
            <a:hlinkClick r:id="rId8"/>
          </p:cNvPr>
          <p:cNvPicPr>
            <a:picLocks noChangeAspect="1" noChangeArrowheads="1"/>
          </p:cNvPicPr>
          <p:nvPr userDrawn="1"/>
        </p:nvPicPr>
        <p:blipFill>
          <a:blip r:embed="rId9" cstate="print"/>
          <a:srcRect/>
          <a:stretch>
            <a:fillRect/>
          </a:stretch>
        </p:blipFill>
        <p:spPr bwMode="auto">
          <a:xfrm>
            <a:off x="1960227" y="4968013"/>
            <a:ext cx="333195" cy="333195"/>
          </a:xfrm>
          <a:prstGeom prst="rect">
            <a:avLst/>
          </a:prstGeom>
          <a:noFill/>
        </p:spPr>
      </p:pic>
      <p:pic>
        <p:nvPicPr>
          <p:cNvPr id="21" name="Picture 7" descr="D:\My Work\Template\Icons\Social Media\Facebook.png">
            <a:hlinkClick r:id="rId10"/>
          </p:cNvPr>
          <p:cNvPicPr>
            <a:picLocks noChangeAspect="1" noChangeArrowheads="1"/>
          </p:cNvPicPr>
          <p:nvPr userDrawn="1"/>
        </p:nvPicPr>
        <p:blipFill>
          <a:blip r:embed="rId11" cstate="print"/>
          <a:srcRect/>
          <a:stretch>
            <a:fillRect/>
          </a:stretch>
        </p:blipFill>
        <p:spPr bwMode="auto">
          <a:xfrm>
            <a:off x="426720" y="4968013"/>
            <a:ext cx="333195" cy="333195"/>
          </a:xfrm>
          <a:prstGeom prst="rect">
            <a:avLst/>
          </a:prstGeom>
          <a:noFill/>
        </p:spPr>
      </p:pic>
      <p:sp>
        <p:nvSpPr>
          <p:cNvPr id="23" name="Rectangle 22"/>
          <p:cNvSpPr/>
          <p:nvPr userDrawn="1"/>
        </p:nvSpPr>
        <p:spPr>
          <a:xfrm>
            <a:off x="426720" y="5764024"/>
            <a:ext cx="4013280" cy="446276"/>
          </a:xfrm>
          <a:prstGeom prst="rect">
            <a:avLst/>
          </a:prstGeom>
        </p:spPr>
        <p:txBody>
          <a:bodyPr wrap="square" lIns="0" tIns="0" rIns="0" bIns="0" anchor="b" anchorCtr="0">
            <a:spAutoFit/>
          </a:bodyPr>
          <a:lstStyle/>
          <a:p>
            <a:pPr>
              <a:spcAft>
                <a:spcPts val="600"/>
              </a:spcAft>
            </a:pPr>
            <a:r>
              <a:rPr lang="en-US" sz="800" noProof="0" dirty="0">
                <a:solidFill>
                  <a:schemeClr val="bg1"/>
                </a:solidFill>
                <a:latin typeface="+mn-lt"/>
                <a:cs typeface="Arial"/>
              </a:rPr>
              <a:t>This presentation contains information that may be privileged or confidential and is the property of the Capgemini Group.</a:t>
            </a:r>
          </a:p>
          <a:p>
            <a:pPr>
              <a:spcAft>
                <a:spcPts val="600"/>
              </a:spcAft>
            </a:pPr>
            <a:r>
              <a:rPr lang="en-US" sz="800" noProof="0" dirty="0">
                <a:solidFill>
                  <a:schemeClr val="bg1"/>
                </a:solidFill>
                <a:latin typeface="Arial"/>
                <a:cs typeface="Arial"/>
              </a:rPr>
              <a:t>Copyright © 2021 Capgemini. All rights reserved.</a:t>
            </a:r>
          </a:p>
        </p:txBody>
      </p:sp>
      <p:sp>
        <p:nvSpPr>
          <p:cNvPr id="25" name="Rectangle 24">
            <a:hlinkClick r:id="rId12"/>
          </p:cNvPr>
          <p:cNvSpPr/>
          <p:nvPr userDrawn="1"/>
        </p:nvSpPr>
        <p:spPr>
          <a:xfrm>
            <a:off x="7489902" y="3812094"/>
            <a:ext cx="2336088"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ectangle 25">
            <a:hlinkClick r:id="rId13"/>
          </p:cNvPr>
          <p:cNvSpPr/>
          <p:nvPr userDrawn="1"/>
        </p:nvSpPr>
        <p:spPr>
          <a:xfrm>
            <a:off x="10730865" y="3812094"/>
            <a:ext cx="704850"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346981415"/>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Final Slide 2">
    <p:spTree>
      <p:nvGrpSpPr>
        <p:cNvPr id="1" name=""/>
        <p:cNvGrpSpPr/>
        <p:nvPr/>
      </p:nvGrpSpPr>
      <p:grpSpPr>
        <a:xfrm>
          <a:off x="0" y="0"/>
          <a:ext cx="0" cy="0"/>
          <a:chOff x="0" y="0"/>
          <a:chExt cx="0" cy="0"/>
        </a:xfrm>
      </p:grpSpPr>
      <p:sp>
        <p:nvSpPr>
          <p:cNvPr id="36" name="Rectangle 35"/>
          <p:cNvSpPr/>
          <p:nvPr userDrawn="1"/>
        </p:nvSpPr>
        <p:spPr>
          <a:xfrm>
            <a:off x="426523" y="1447577"/>
            <a:ext cx="4962957" cy="13074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lvl="0" algn="just"/>
            <a:r>
              <a:rPr lang="en-GB" sz="900" dirty="0">
                <a:solidFill>
                  <a:schemeClr val="tx1"/>
                </a:solidFill>
                <a:effectLst/>
              </a:rPr>
              <a:t>Capgemini is a global leader in partnering with companies to transform and manage their business by harnessing the power of technology. The Group is guided everyday by its purpose of unleashing human energy through technology for an inclusive and sustainable future. It is a responsible and diverse organization of 270,000 team members in nearly 50 countries. With its strong 50 year heritage and deep industry expertise, Capgemini is trusted by its clients to address the entire breadth of their business needs, from strategy and design to operations, fuelled by the fast evolving and innovative world of cloud, data, AI, connectivity, software, digital engineering and platforms. The Group reported in 2020 global revenues of €16 billion.</a:t>
            </a:r>
            <a:endParaRPr lang="en-US" sz="900" dirty="0">
              <a:solidFill>
                <a:schemeClr val="tx1"/>
              </a:solidFill>
              <a:effectLst/>
            </a:endParaRPr>
          </a:p>
        </p:txBody>
      </p:sp>
      <p:sp>
        <p:nvSpPr>
          <p:cNvPr id="48" name="Rectangle 47"/>
          <p:cNvSpPr/>
          <p:nvPr userDrawn="1"/>
        </p:nvSpPr>
        <p:spPr>
          <a:xfrm>
            <a:off x="426523" y="1068313"/>
            <a:ext cx="2219960" cy="229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2000"/>
              </a:lnSpc>
            </a:pPr>
            <a:r>
              <a:rPr lang="en-US" sz="1400" dirty="0">
                <a:solidFill>
                  <a:schemeClr val="accent1"/>
                </a:solidFill>
              </a:rPr>
              <a:t>About Capgemini</a:t>
            </a:r>
          </a:p>
        </p:txBody>
      </p:sp>
      <p:grpSp>
        <p:nvGrpSpPr>
          <p:cNvPr id="3" name="Groupe 2">
            <a:extLst>
              <a:ext uri="{FF2B5EF4-FFF2-40B4-BE49-F238E27FC236}">
                <a16:creationId xmlns:a16="http://schemas.microsoft.com/office/drawing/2014/main" id="{1C3923B5-D83F-43D2-B673-E5F08E418856}"/>
              </a:ext>
            </a:extLst>
          </p:cNvPr>
          <p:cNvGrpSpPr/>
          <p:nvPr userDrawn="1"/>
        </p:nvGrpSpPr>
        <p:grpSpPr>
          <a:xfrm>
            <a:off x="426720" y="5256045"/>
            <a:ext cx="1866702" cy="333195"/>
            <a:chOff x="426720" y="4829457"/>
            <a:chExt cx="1866702" cy="333195"/>
          </a:xfrm>
        </p:grpSpPr>
        <p:pic>
          <p:nvPicPr>
            <p:cNvPr id="50" name="Picture 2" descr="D:\My Work\Template\Icons\Social Media\LinkedIN.png">
              <a:hlinkClick r:id="rId6"/>
            </p:cNvPr>
            <p:cNvPicPr>
              <a:picLocks noChangeAspect="1" noChangeArrowheads="1"/>
            </p:cNvPicPr>
            <p:nvPr userDrawn="1"/>
          </p:nvPicPr>
          <p:blipFill>
            <a:blip r:embed="rId7" cstate="print">
              <a:duotone>
                <a:schemeClr val="accent2">
                  <a:shade val="45000"/>
                  <a:satMod val="135000"/>
                </a:schemeClr>
                <a:prstClr val="white"/>
              </a:duotone>
              <a:extLst>
                <a:ext uri="{BEBA8EAE-BF5A-486C-A8C5-ECC9F3942E4B}">
                  <a14:imgProps xmlns:a14="http://schemas.microsoft.com/office/drawing/2010/main">
                    <a14:imgLayer r:embed="rId8">
                      <a14:imgEffect>
                        <a14:brightnessContrast bright="-100000"/>
                      </a14:imgEffect>
                    </a14:imgLayer>
                  </a14:imgProps>
                </a:ext>
              </a:extLst>
            </a:blip>
            <a:srcRect/>
            <a:stretch>
              <a:fillRect/>
            </a:stretch>
          </p:blipFill>
          <p:spPr bwMode="auto">
            <a:xfrm>
              <a:off x="810097" y="4829457"/>
              <a:ext cx="333195" cy="333195"/>
            </a:xfrm>
            <a:prstGeom prst="rect">
              <a:avLst/>
            </a:prstGeom>
            <a:noFill/>
          </p:spPr>
        </p:pic>
        <p:pic>
          <p:nvPicPr>
            <p:cNvPr id="52" name="Picture 4" descr="D:\My Work\Template\Icons\Social Media\SlideShare.png">
              <a:hlinkClick r:id="rId9"/>
            </p:cNvPr>
            <p:cNvPicPr>
              <a:picLocks noChangeAspect="1" noChangeArrowheads="1"/>
            </p:cNvPicPr>
            <p:nvPr userDrawn="1"/>
          </p:nvPicPr>
          <p:blipFill>
            <a:blip r:embed="rId10" cstate="print">
              <a:duotone>
                <a:schemeClr val="accent2">
                  <a:shade val="45000"/>
                  <a:satMod val="135000"/>
                </a:schemeClr>
                <a:prstClr val="white"/>
              </a:duotone>
              <a:extLst>
                <a:ext uri="{BEBA8EAE-BF5A-486C-A8C5-ECC9F3942E4B}">
                  <a14:imgProps xmlns:a14="http://schemas.microsoft.com/office/drawing/2010/main">
                    <a14:imgLayer r:embed="rId11">
                      <a14:imgEffect>
                        <a14:brightnessContrast bright="-100000"/>
                      </a14:imgEffect>
                    </a14:imgLayer>
                  </a14:imgProps>
                </a:ext>
              </a:extLst>
            </a:blip>
            <a:srcRect/>
            <a:stretch>
              <a:fillRect/>
            </a:stretch>
          </p:blipFill>
          <p:spPr bwMode="auto">
            <a:xfrm>
              <a:off x="1193474" y="4829457"/>
              <a:ext cx="333195" cy="333195"/>
            </a:xfrm>
            <a:prstGeom prst="rect">
              <a:avLst/>
            </a:prstGeom>
            <a:noFill/>
          </p:spPr>
        </p:pic>
        <p:pic>
          <p:nvPicPr>
            <p:cNvPr id="53" name="Picture 5" descr="D:\My Work\Template\Icons\Social Media\Twitter.png">
              <a:hlinkClick r:id="rId12"/>
            </p:cNvPr>
            <p:cNvPicPr>
              <a:picLocks noChangeAspect="1" noChangeArrowheads="1"/>
            </p:cNvPicPr>
            <p:nvPr userDrawn="1"/>
          </p:nvPicPr>
          <p:blipFill>
            <a:blip r:embed="rId13" cstate="print">
              <a:duotone>
                <a:schemeClr val="accent2">
                  <a:shade val="45000"/>
                  <a:satMod val="135000"/>
                </a:schemeClr>
                <a:prstClr val="white"/>
              </a:duotone>
              <a:extLst>
                <a:ext uri="{BEBA8EAE-BF5A-486C-A8C5-ECC9F3942E4B}">
                  <a14:imgProps xmlns:a14="http://schemas.microsoft.com/office/drawing/2010/main">
                    <a14:imgLayer r:embed="rId14">
                      <a14:imgEffect>
                        <a14:brightnessContrast bright="-100000"/>
                      </a14:imgEffect>
                    </a14:imgLayer>
                  </a14:imgProps>
                </a:ext>
              </a:extLst>
            </a:blip>
            <a:srcRect/>
            <a:stretch>
              <a:fillRect/>
            </a:stretch>
          </p:blipFill>
          <p:spPr bwMode="auto">
            <a:xfrm>
              <a:off x="1576851" y="4829457"/>
              <a:ext cx="333195" cy="333195"/>
            </a:xfrm>
            <a:prstGeom prst="rect">
              <a:avLst/>
            </a:prstGeom>
            <a:noFill/>
          </p:spPr>
        </p:pic>
        <p:pic>
          <p:nvPicPr>
            <p:cNvPr id="54" name="Picture 6" descr="D:\My Work\Template\Icons\Social Media\YouTube.png">
              <a:hlinkClick r:id="rId15"/>
            </p:cNvPr>
            <p:cNvPicPr>
              <a:picLocks noChangeAspect="1" noChangeArrowheads="1"/>
            </p:cNvPicPr>
            <p:nvPr userDrawn="1"/>
          </p:nvPicPr>
          <p:blipFill>
            <a:blip r:embed="rId16" cstate="print">
              <a:duotone>
                <a:schemeClr val="accent2">
                  <a:shade val="45000"/>
                  <a:satMod val="135000"/>
                </a:schemeClr>
                <a:prstClr val="white"/>
              </a:duotone>
              <a:extLst>
                <a:ext uri="{BEBA8EAE-BF5A-486C-A8C5-ECC9F3942E4B}">
                  <a14:imgProps xmlns:a14="http://schemas.microsoft.com/office/drawing/2010/main">
                    <a14:imgLayer r:embed="rId17">
                      <a14:imgEffect>
                        <a14:sharpenSoften amount="50000"/>
                      </a14:imgEffect>
                      <a14:imgEffect>
                        <a14:brightnessContrast bright="-100000"/>
                      </a14:imgEffect>
                    </a14:imgLayer>
                  </a14:imgProps>
                </a:ext>
              </a:extLst>
            </a:blip>
            <a:srcRect/>
            <a:stretch>
              <a:fillRect/>
            </a:stretch>
          </p:blipFill>
          <p:spPr bwMode="auto">
            <a:xfrm>
              <a:off x="1960227" y="4829457"/>
              <a:ext cx="333195" cy="333195"/>
            </a:xfrm>
            <a:prstGeom prst="rect">
              <a:avLst/>
            </a:prstGeom>
            <a:noFill/>
          </p:spPr>
        </p:pic>
        <p:pic>
          <p:nvPicPr>
            <p:cNvPr id="55" name="Picture 7" descr="D:\My Work\Template\Icons\Social Media\Facebook.png">
              <a:hlinkClick r:id="rId18"/>
            </p:cNvPr>
            <p:cNvPicPr>
              <a:picLocks noChangeAspect="1" noChangeArrowheads="1"/>
            </p:cNvPicPr>
            <p:nvPr userDrawn="1"/>
          </p:nvPicPr>
          <p:blipFill>
            <a:blip r:embed="rId19" cstate="print">
              <a:duotone>
                <a:schemeClr val="accent2">
                  <a:shade val="45000"/>
                  <a:satMod val="135000"/>
                </a:schemeClr>
                <a:prstClr val="white"/>
              </a:duotone>
              <a:extLst>
                <a:ext uri="{BEBA8EAE-BF5A-486C-A8C5-ECC9F3942E4B}">
                  <a14:imgProps xmlns:a14="http://schemas.microsoft.com/office/drawing/2010/main">
                    <a14:imgLayer r:embed="rId20">
                      <a14:imgEffect>
                        <a14:sharpenSoften amount="-50000"/>
                      </a14:imgEffect>
                      <a14:imgEffect>
                        <a14:brightnessContrast bright="-100000"/>
                      </a14:imgEffect>
                    </a14:imgLayer>
                  </a14:imgProps>
                </a:ext>
              </a:extLst>
            </a:blip>
            <a:srcRect/>
            <a:stretch>
              <a:fillRect/>
            </a:stretch>
          </p:blipFill>
          <p:spPr bwMode="auto">
            <a:xfrm>
              <a:off x="426720" y="4829457"/>
              <a:ext cx="333195" cy="333195"/>
            </a:xfrm>
            <a:prstGeom prst="rect">
              <a:avLst/>
            </a:prstGeom>
            <a:noFill/>
          </p:spPr>
        </p:pic>
      </p:grpSp>
      <p:sp>
        <p:nvSpPr>
          <p:cNvPr id="57" name="Rectangle 56"/>
          <p:cNvSpPr/>
          <p:nvPr userDrawn="1"/>
        </p:nvSpPr>
        <p:spPr>
          <a:xfrm>
            <a:off x="426720" y="5871013"/>
            <a:ext cx="4198620" cy="369332"/>
          </a:xfrm>
          <a:prstGeom prst="rect">
            <a:avLst/>
          </a:prstGeom>
        </p:spPr>
        <p:txBody>
          <a:bodyPr wrap="square" lIns="0" tIns="0" rIns="0" bIns="0" anchor="b" anchorCtr="0">
            <a:spAutoFit/>
          </a:bodyPr>
          <a:lstStyle/>
          <a:p>
            <a:pPr>
              <a:spcAft>
                <a:spcPts val="600"/>
              </a:spcAft>
            </a:pPr>
            <a:r>
              <a:rPr lang="en-US" sz="800" noProof="0" dirty="0">
                <a:latin typeface="+mn-lt"/>
                <a:cs typeface="Arial"/>
              </a:rPr>
              <a:t>This presentation</a:t>
            </a:r>
            <a:r>
              <a:rPr lang="en-US" sz="800" baseline="0" noProof="0" dirty="0">
                <a:latin typeface="+mn-lt"/>
                <a:cs typeface="Arial"/>
              </a:rPr>
              <a:t> </a:t>
            </a:r>
            <a:r>
              <a:rPr lang="en-US" sz="800" noProof="0" dirty="0">
                <a:latin typeface="+mn-lt"/>
                <a:cs typeface="Arial"/>
              </a:rPr>
              <a:t>contains information that may be privileged or confidential and is the property of the Capgemini Group.</a:t>
            </a:r>
            <a:br>
              <a:rPr lang="en-US" sz="800" noProof="0" dirty="0">
                <a:latin typeface="+mn-lt"/>
                <a:cs typeface="Arial"/>
              </a:rPr>
            </a:br>
            <a:r>
              <a:rPr lang="en-US" sz="800" noProof="0" dirty="0">
                <a:latin typeface="Arial"/>
                <a:cs typeface="Arial"/>
              </a:rPr>
              <a:t>Copyright © 2021 Capgemini. All rights reserved.</a:t>
            </a:r>
          </a:p>
        </p:txBody>
      </p:sp>
      <p:sp>
        <p:nvSpPr>
          <p:cNvPr id="60" name="Rectangle 59"/>
          <p:cNvSpPr/>
          <p:nvPr>
            <p:custDataLst>
              <p:tags r:id="rId1"/>
            </p:custDataLst>
          </p:nvPr>
        </p:nvSpPr>
        <p:spPr>
          <a:xfrm>
            <a:off x="6324599" y="1068313"/>
            <a:ext cx="2240280" cy="1031051"/>
          </a:xfrm>
          <a:prstGeom prst="rect">
            <a:avLst/>
          </a:prstGeom>
        </p:spPr>
        <p:txBody>
          <a:bodyPr wrap="square" lIns="0" tIns="0" rIns="0" bIns="0">
            <a:spAutoFit/>
          </a:bodyPr>
          <a:lstStyle/>
          <a:p>
            <a:pPr>
              <a:spcAft>
                <a:spcPts val="600"/>
              </a:spcAft>
            </a:pPr>
            <a:r>
              <a:rPr lang="en-US" sz="1200" b="1" dirty="0">
                <a:solidFill>
                  <a:schemeClr val="accent1"/>
                </a:solidFill>
                <a:cs typeface="Arial"/>
              </a:rPr>
              <a:t>Name, Last Name</a:t>
            </a:r>
          </a:p>
          <a:p>
            <a:pPr>
              <a:lnSpc>
                <a:spcPts val="1200"/>
              </a:lnSpc>
            </a:pPr>
            <a:r>
              <a:rPr lang="en-US" sz="1000" dirty="0">
                <a:solidFill>
                  <a:schemeClr val="accent2"/>
                </a:solidFill>
                <a:cs typeface="Arial"/>
              </a:rPr>
              <a:t>Title/Role</a:t>
            </a:r>
          </a:p>
          <a:p>
            <a:pPr>
              <a:lnSpc>
                <a:spcPts val="1200"/>
              </a:lnSpc>
            </a:pPr>
            <a:r>
              <a:rPr lang="en-US" sz="1000" dirty="0">
                <a:cs typeface="Arial"/>
              </a:rPr>
              <a:t>Capgemini Office (Optional)</a:t>
            </a:r>
          </a:p>
          <a:p>
            <a:pPr>
              <a:lnSpc>
                <a:spcPts val="1200"/>
              </a:lnSpc>
            </a:pPr>
            <a:r>
              <a:rPr lang="en-US" sz="1000" dirty="0">
                <a:cs typeface="Arial"/>
              </a:rPr>
              <a:t>Address Line 1</a:t>
            </a:r>
          </a:p>
          <a:p>
            <a:pPr>
              <a:lnSpc>
                <a:spcPts val="1200"/>
              </a:lnSpc>
            </a:pPr>
            <a:r>
              <a:rPr lang="en-US" sz="1000" dirty="0">
                <a:cs typeface="Arial"/>
              </a:rPr>
              <a:t>Address Line 2 </a:t>
            </a:r>
          </a:p>
          <a:p>
            <a:pPr>
              <a:lnSpc>
                <a:spcPts val="1200"/>
              </a:lnSpc>
            </a:pPr>
            <a:r>
              <a:rPr lang="en-US" sz="1000" dirty="0">
                <a:cs typeface="Arial"/>
              </a:rPr>
              <a:t>Address Line 3</a:t>
            </a:r>
          </a:p>
        </p:txBody>
      </p:sp>
      <p:sp>
        <p:nvSpPr>
          <p:cNvPr id="61" name="Rectangle 60"/>
          <p:cNvSpPr/>
          <p:nvPr>
            <p:custDataLst>
              <p:tags r:id="rId2"/>
            </p:custDataLst>
          </p:nvPr>
        </p:nvSpPr>
        <p:spPr>
          <a:xfrm>
            <a:off x="9499996" y="1068313"/>
            <a:ext cx="2240280" cy="1031051"/>
          </a:xfrm>
          <a:prstGeom prst="rect">
            <a:avLst/>
          </a:prstGeom>
        </p:spPr>
        <p:txBody>
          <a:bodyPr wrap="square" lIns="0" tIns="0" rIns="0" bIns="0">
            <a:spAutoFit/>
          </a:bodyPr>
          <a:lstStyle/>
          <a:p>
            <a:pPr>
              <a:spcAft>
                <a:spcPts val="600"/>
              </a:spcAft>
            </a:pPr>
            <a:r>
              <a:rPr lang="en-US" sz="1200" b="1" dirty="0">
                <a:solidFill>
                  <a:schemeClr val="accent1"/>
                </a:solidFill>
                <a:cs typeface="Arial"/>
              </a:rPr>
              <a:t>Name, Last Name</a:t>
            </a:r>
          </a:p>
          <a:p>
            <a:pPr>
              <a:lnSpc>
                <a:spcPts val="1200"/>
              </a:lnSpc>
            </a:pPr>
            <a:r>
              <a:rPr lang="en-US" sz="1000" dirty="0">
                <a:solidFill>
                  <a:schemeClr val="accent2"/>
                </a:solidFill>
                <a:cs typeface="Arial"/>
              </a:rPr>
              <a:t>Title/Role</a:t>
            </a:r>
          </a:p>
          <a:p>
            <a:pPr>
              <a:lnSpc>
                <a:spcPts val="1200"/>
              </a:lnSpc>
            </a:pPr>
            <a:r>
              <a:rPr lang="en-US" sz="1000" dirty="0">
                <a:cs typeface="Arial"/>
              </a:rPr>
              <a:t>Capgemini Office (Optional)</a:t>
            </a:r>
          </a:p>
          <a:p>
            <a:pPr>
              <a:lnSpc>
                <a:spcPts val="1200"/>
              </a:lnSpc>
            </a:pPr>
            <a:r>
              <a:rPr lang="en-US" sz="1000" dirty="0">
                <a:cs typeface="Arial"/>
              </a:rPr>
              <a:t>Address Line 1</a:t>
            </a:r>
          </a:p>
          <a:p>
            <a:pPr>
              <a:lnSpc>
                <a:spcPts val="1200"/>
              </a:lnSpc>
            </a:pPr>
            <a:r>
              <a:rPr lang="en-US" sz="1000" dirty="0">
                <a:cs typeface="Arial"/>
              </a:rPr>
              <a:t>Address Line 2 </a:t>
            </a:r>
          </a:p>
          <a:p>
            <a:pPr>
              <a:lnSpc>
                <a:spcPts val="1200"/>
              </a:lnSpc>
            </a:pPr>
            <a:r>
              <a:rPr lang="en-US" sz="1000" dirty="0">
                <a:cs typeface="Arial"/>
              </a:rPr>
              <a:t>Address Line 3</a:t>
            </a:r>
          </a:p>
        </p:txBody>
      </p:sp>
      <p:sp>
        <p:nvSpPr>
          <p:cNvPr id="62" name="Rectangle 61"/>
          <p:cNvSpPr/>
          <p:nvPr>
            <p:custDataLst>
              <p:tags r:id="rId3"/>
            </p:custDataLst>
          </p:nvPr>
        </p:nvSpPr>
        <p:spPr>
          <a:xfrm>
            <a:off x="6324599" y="2332238"/>
            <a:ext cx="2240280" cy="1031051"/>
          </a:xfrm>
          <a:prstGeom prst="rect">
            <a:avLst/>
          </a:prstGeom>
        </p:spPr>
        <p:txBody>
          <a:bodyPr wrap="square" lIns="0" tIns="0" rIns="0" bIns="0">
            <a:spAutoFit/>
          </a:bodyPr>
          <a:lstStyle/>
          <a:p>
            <a:pPr>
              <a:spcAft>
                <a:spcPts val="600"/>
              </a:spcAft>
            </a:pPr>
            <a:r>
              <a:rPr lang="en-US" sz="1200" b="1" dirty="0">
                <a:solidFill>
                  <a:schemeClr val="accent1"/>
                </a:solidFill>
                <a:cs typeface="Arial"/>
              </a:rPr>
              <a:t>Name, Last Name</a:t>
            </a:r>
          </a:p>
          <a:p>
            <a:pPr>
              <a:lnSpc>
                <a:spcPts val="1200"/>
              </a:lnSpc>
            </a:pPr>
            <a:r>
              <a:rPr lang="en-US" sz="1000" dirty="0">
                <a:solidFill>
                  <a:schemeClr val="accent2"/>
                </a:solidFill>
                <a:cs typeface="Arial"/>
              </a:rPr>
              <a:t>Title/Role</a:t>
            </a:r>
          </a:p>
          <a:p>
            <a:pPr>
              <a:lnSpc>
                <a:spcPts val="1200"/>
              </a:lnSpc>
            </a:pPr>
            <a:r>
              <a:rPr lang="en-US" sz="1000" dirty="0">
                <a:cs typeface="Arial"/>
              </a:rPr>
              <a:t>Capgemini Office (Optional)</a:t>
            </a:r>
          </a:p>
          <a:p>
            <a:pPr>
              <a:lnSpc>
                <a:spcPts val="1200"/>
              </a:lnSpc>
            </a:pPr>
            <a:r>
              <a:rPr lang="en-US" sz="1000" dirty="0">
                <a:cs typeface="Arial"/>
              </a:rPr>
              <a:t>Address Line 1</a:t>
            </a:r>
          </a:p>
          <a:p>
            <a:pPr>
              <a:lnSpc>
                <a:spcPts val="1200"/>
              </a:lnSpc>
            </a:pPr>
            <a:r>
              <a:rPr lang="en-US" sz="1000" dirty="0">
                <a:cs typeface="Arial"/>
              </a:rPr>
              <a:t>Address Line 2 </a:t>
            </a:r>
          </a:p>
          <a:p>
            <a:pPr>
              <a:lnSpc>
                <a:spcPts val="1200"/>
              </a:lnSpc>
            </a:pPr>
            <a:r>
              <a:rPr lang="en-US" sz="1000" dirty="0">
                <a:cs typeface="Arial"/>
              </a:rPr>
              <a:t>Address Line 3</a:t>
            </a:r>
          </a:p>
        </p:txBody>
      </p:sp>
      <p:sp>
        <p:nvSpPr>
          <p:cNvPr id="63" name="Rectangle 62"/>
          <p:cNvSpPr/>
          <p:nvPr>
            <p:custDataLst>
              <p:tags r:id="rId4"/>
            </p:custDataLst>
          </p:nvPr>
        </p:nvSpPr>
        <p:spPr>
          <a:xfrm>
            <a:off x="9499996" y="2332238"/>
            <a:ext cx="2240280" cy="1031051"/>
          </a:xfrm>
          <a:prstGeom prst="rect">
            <a:avLst/>
          </a:prstGeom>
        </p:spPr>
        <p:txBody>
          <a:bodyPr wrap="square" lIns="0" tIns="0" rIns="0" bIns="0">
            <a:spAutoFit/>
          </a:bodyPr>
          <a:lstStyle/>
          <a:p>
            <a:pPr>
              <a:spcAft>
                <a:spcPts val="600"/>
              </a:spcAft>
            </a:pPr>
            <a:r>
              <a:rPr lang="en-US" sz="1200" b="1" dirty="0">
                <a:solidFill>
                  <a:schemeClr val="accent1"/>
                </a:solidFill>
                <a:cs typeface="Arial"/>
              </a:rPr>
              <a:t>Name, Last Name</a:t>
            </a:r>
          </a:p>
          <a:p>
            <a:pPr>
              <a:lnSpc>
                <a:spcPts val="1200"/>
              </a:lnSpc>
            </a:pPr>
            <a:r>
              <a:rPr lang="en-US" sz="1000" dirty="0">
                <a:solidFill>
                  <a:schemeClr val="accent2"/>
                </a:solidFill>
                <a:cs typeface="Arial"/>
              </a:rPr>
              <a:t>Title/Role</a:t>
            </a:r>
          </a:p>
          <a:p>
            <a:pPr>
              <a:lnSpc>
                <a:spcPts val="1200"/>
              </a:lnSpc>
            </a:pPr>
            <a:r>
              <a:rPr lang="en-US" sz="1000" dirty="0">
                <a:cs typeface="Arial"/>
              </a:rPr>
              <a:t>Capgemini Office (Optional)</a:t>
            </a:r>
          </a:p>
          <a:p>
            <a:pPr>
              <a:lnSpc>
                <a:spcPts val="1200"/>
              </a:lnSpc>
            </a:pPr>
            <a:r>
              <a:rPr lang="en-US" sz="1000" dirty="0">
                <a:cs typeface="Arial"/>
              </a:rPr>
              <a:t>Address Line 1</a:t>
            </a:r>
          </a:p>
          <a:p>
            <a:pPr>
              <a:lnSpc>
                <a:spcPts val="1200"/>
              </a:lnSpc>
            </a:pPr>
            <a:r>
              <a:rPr lang="en-US" sz="1000" dirty="0">
                <a:cs typeface="Arial"/>
              </a:rPr>
              <a:t>Address Line 2 </a:t>
            </a:r>
          </a:p>
          <a:p>
            <a:pPr>
              <a:lnSpc>
                <a:spcPts val="1200"/>
              </a:lnSpc>
            </a:pPr>
            <a:r>
              <a:rPr lang="en-US" sz="1000" dirty="0">
                <a:cs typeface="Arial"/>
              </a:rPr>
              <a:t>Address Line 3</a:t>
            </a:r>
          </a:p>
        </p:txBody>
      </p:sp>
      <p:cxnSp>
        <p:nvCxnSpPr>
          <p:cNvPr id="64" name="Straight Connector 63"/>
          <p:cNvCxnSpPr/>
          <p:nvPr userDrawn="1"/>
        </p:nvCxnSpPr>
        <p:spPr>
          <a:xfrm flipV="1">
            <a:off x="6096000" y="1113931"/>
            <a:ext cx="0" cy="2276757"/>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6E560A55-CF18-4C11-8B57-BBD5A6CD7E74}"/>
              </a:ext>
            </a:extLst>
          </p:cNvPr>
          <p:cNvSpPr/>
          <p:nvPr userDrawn="1"/>
        </p:nvSpPr>
        <p:spPr>
          <a:xfrm>
            <a:off x="426523" y="2805111"/>
            <a:ext cx="4345176"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marL="0" marR="0" lvl="0" indent="0" algn="l" defTabSz="914400" rtl="0" eaLnBrk="1" fontAlgn="auto" latinLnBrk="0" hangingPunct="1">
              <a:lnSpc>
                <a:spcPts val="1200"/>
              </a:lnSpc>
              <a:spcBef>
                <a:spcPts val="0"/>
              </a:spcBef>
              <a:spcAft>
                <a:spcPts val="0"/>
              </a:spcAft>
              <a:buClrTx/>
              <a:buSzTx/>
              <a:buFontTx/>
              <a:buNone/>
              <a:tabLst/>
              <a:defRPr/>
            </a:pPr>
            <a:r>
              <a:rPr lang="en-GB" sz="900" dirty="0">
                <a:solidFill>
                  <a:schemeClr val="tx1"/>
                </a:solidFill>
                <a:effectLst/>
              </a:rPr>
              <a:t>Get the Future You Want </a:t>
            </a:r>
            <a:r>
              <a:rPr lang="en-US" sz="900" dirty="0">
                <a:solidFill>
                  <a:schemeClr val="tx1"/>
                </a:solidFill>
                <a:effectLst/>
              </a:rPr>
              <a:t>|</a:t>
            </a:r>
            <a:r>
              <a:rPr lang="en-GB" sz="900" dirty="0">
                <a:solidFill>
                  <a:schemeClr val="tx1"/>
                </a:solidFill>
                <a:effectLst/>
              </a:rPr>
              <a:t> </a:t>
            </a:r>
            <a:r>
              <a:rPr lang="en-US" sz="1050" dirty="0">
                <a:solidFill>
                  <a:schemeClr val="accent2"/>
                </a:solidFill>
              </a:rPr>
              <a:t>www.capgemini.com</a:t>
            </a:r>
          </a:p>
        </p:txBody>
      </p:sp>
    </p:spTree>
    <p:extLst>
      <p:ext uri="{BB962C8B-B14F-4D97-AF65-F5344CB8AC3E}">
        <p14:creationId xmlns:p14="http://schemas.microsoft.com/office/powerpoint/2010/main" val="41607600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ubtitle and content ">
    <p:spTree>
      <p:nvGrpSpPr>
        <p:cNvPr id="1" name=""/>
        <p:cNvGrpSpPr/>
        <p:nvPr/>
      </p:nvGrpSpPr>
      <p:grpSpPr>
        <a:xfrm>
          <a:off x="0" y="0"/>
          <a:ext cx="0" cy="0"/>
          <a:chOff x="0" y="0"/>
          <a:chExt cx="0" cy="0"/>
        </a:xfrm>
      </p:grpSpPr>
      <p:sp>
        <p:nvSpPr>
          <p:cNvPr id="2" name="Title 1"/>
          <p:cNvSpPr>
            <a:spLocks noGrp="1"/>
          </p:cNvSpPr>
          <p:nvPr>
            <p:ph type="title"/>
          </p:nvPr>
        </p:nvSpPr>
        <p:spPr>
          <a:xfrm>
            <a:off x="227349" y="0"/>
            <a:ext cx="11125236" cy="1104900"/>
          </a:xfrm>
        </p:spPr>
        <p:txBody>
          <a:bodyPr/>
          <a:lstStyle/>
          <a:p>
            <a:r>
              <a:rPr lang="en-US"/>
              <a:t>Click to edit Master title style</a:t>
            </a:r>
            <a:endParaRPr lang="en-GB" dirty="0"/>
          </a:p>
        </p:txBody>
      </p:sp>
      <p:sp>
        <p:nvSpPr>
          <p:cNvPr id="4" name="Text Placeholder 3"/>
          <p:cNvSpPr>
            <a:spLocks noGrp="1"/>
          </p:cNvSpPr>
          <p:nvPr>
            <p:ph type="body" sz="quarter" idx="10"/>
          </p:nvPr>
        </p:nvSpPr>
        <p:spPr>
          <a:xfrm>
            <a:off x="227348" y="1815351"/>
            <a:ext cx="11700000" cy="44662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Espace réservé du texte 4"/>
          <p:cNvSpPr>
            <a:spLocks noGrp="1"/>
          </p:cNvSpPr>
          <p:nvPr>
            <p:ph type="body" sz="quarter" idx="11" hasCustomPrompt="1"/>
          </p:nvPr>
        </p:nvSpPr>
        <p:spPr>
          <a:xfrm>
            <a:off x="227349" y="1148607"/>
            <a:ext cx="11700000" cy="504056"/>
          </a:xfrm>
          <a:prstGeom prst="rect">
            <a:avLst/>
          </a:prstGeom>
        </p:spPr>
        <p:txBody>
          <a:bodyPr/>
          <a:lstStyle>
            <a:lvl1pPr>
              <a:defRPr>
                <a:solidFill>
                  <a:schemeClr val="accent2"/>
                </a:solidFill>
              </a:defRPr>
            </a:lvl1pPr>
          </a:lstStyle>
          <a:p>
            <a:pPr lvl="0"/>
            <a:r>
              <a:rPr lang="en-US" dirty="0"/>
              <a:t>Click to edit Master subtitle styles</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Two column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7CE2609-37DA-4C4C-BF45-E56CE85AA41D}"/>
              </a:ext>
            </a:extLst>
          </p:cNvPr>
          <p:cNvSpPr>
            <a:spLocks noGrp="1"/>
          </p:cNvSpPr>
          <p:nvPr>
            <p:ph type="body" sz="quarter" idx="10"/>
          </p:nvPr>
        </p:nvSpPr>
        <p:spPr>
          <a:xfrm>
            <a:off x="227349" y="2205319"/>
            <a:ext cx="5400000" cy="4076234"/>
          </a:xfrm>
          <a:prstGeom prst="rect">
            <a:avLst/>
          </a:prstGeom>
        </p:spPr>
        <p:txBody>
          <a:bodyPr>
            <a:noAutofit/>
          </a:bodyPr>
          <a:lstStyle>
            <a:lvl1pPr>
              <a:lnSpc>
                <a:spcPct val="100000"/>
              </a:lnSpc>
              <a:spcBef>
                <a:spcPts val="0"/>
              </a:spcBef>
              <a:defRPr sz="1600"/>
            </a:lvl1pPr>
            <a:lvl2pPr>
              <a:lnSpc>
                <a:spcPct val="100000"/>
              </a:lnSpc>
              <a:spcBef>
                <a:spcPts val="0"/>
              </a:spcBef>
              <a:defRPr sz="1600"/>
            </a:lvl2pPr>
            <a:lvl3pPr>
              <a:lnSpc>
                <a:spcPct val="100000"/>
              </a:lnSpc>
              <a:spcBef>
                <a:spcPts val="0"/>
              </a:spcBef>
              <a:defRPr sz="1600"/>
            </a:lvl3pPr>
            <a:lvl4pPr>
              <a:lnSpc>
                <a:spcPct val="100000"/>
              </a:lnSpc>
              <a:spcBef>
                <a:spcPts val="0"/>
              </a:spcBef>
              <a:defRPr sz="1600"/>
            </a:lvl4pPr>
            <a:lvl5pPr>
              <a:lnSpc>
                <a:spcPct val="100000"/>
              </a:lnSpc>
              <a:spcBef>
                <a:spcPts val="0"/>
              </a:spcBef>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7">
            <a:extLst>
              <a:ext uri="{FF2B5EF4-FFF2-40B4-BE49-F238E27FC236}">
                <a16:creationId xmlns:a16="http://schemas.microsoft.com/office/drawing/2014/main" id="{D8D7F005-BA7C-423E-87B0-6782D88233F6}"/>
              </a:ext>
            </a:extLst>
          </p:cNvPr>
          <p:cNvSpPr>
            <a:spLocks noGrp="1"/>
          </p:cNvSpPr>
          <p:nvPr>
            <p:ph type="body" sz="quarter" idx="12" hasCustomPrompt="1"/>
          </p:nvPr>
        </p:nvSpPr>
        <p:spPr>
          <a:xfrm>
            <a:off x="227349" y="1420989"/>
            <a:ext cx="5400000" cy="743987"/>
          </a:xfrm>
          <a:prstGeom prst="rect">
            <a:avLst/>
          </a:prstGeom>
        </p:spPr>
        <p:txBody>
          <a:bodyPr anchor="ctr" anchorCtr="0">
            <a:noAutofit/>
          </a:bodyPr>
          <a:lstStyle>
            <a:lvl1pPr>
              <a:lnSpc>
                <a:spcPct val="100000"/>
              </a:lnSpc>
              <a:defRPr sz="1800" b="1">
                <a:solidFill>
                  <a:srgbClr val="12ABDB"/>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title</a:t>
            </a:r>
          </a:p>
        </p:txBody>
      </p:sp>
      <p:sp>
        <p:nvSpPr>
          <p:cNvPr id="14" name="Text Placeholder 7">
            <a:extLst>
              <a:ext uri="{FF2B5EF4-FFF2-40B4-BE49-F238E27FC236}">
                <a16:creationId xmlns:a16="http://schemas.microsoft.com/office/drawing/2014/main" id="{47BDC0DA-1585-454D-9E74-41D2AFC0FEE5}"/>
              </a:ext>
            </a:extLst>
          </p:cNvPr>
          <p:cNvSpPr>
            <a:spLocks noGrp="1"/>
          </p:cNvSpPr>
          <p:nvPr>
            <p:ph type="body" sz="quarter" idx="13" hasCustomPrompt="1"/>
          </p:nvPr>
        </p:nvSpPr>
        <p:spPr>
          <a:xfrm>
            <a:off x="6474016" y="1420989"/>
            <a:ext cx="5400000" cy="743987"/>
          </a:xfrm>
          <a:prstGeom prst="rect">
            <a:avLst/>
          </a:prstGeom>
        </p:spPr>
        <p:txBody>
          <a:bodyPr anchor="ctr" anchorCtr="0">
            <a:noAutofit/>
          </a:bodyPr>
          <a:lstStyle>
            <a:lvl1pPr>
              <a:lnSpc>
                <a:spcPct val="100000"/>
              </a:lnSpc>
              <a:defRPr sz="1800" b="1">
                <a:solidFill>
                  <a:srgbClr val="12ABDB"/>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title</a:t>
            </a:r>
          </a:p>
        </p:txBody>
      </p:sp>
      <p:sp>
        <p:nvSpPr>
          <p:cNvPr id="2" name="Titre 1"/>
          <p:cNvSpPr>
            <a:spLocks noGrp="1"/>
          </p:cNvSpPr>
          <p:nvPr>
            <p:ph type="title"/>
          </p:nvPr>
        </p:nvSpPr>
        <p:spPr>
          <a:xfrm>
            <a:off x="227349" y="0"/>
            <a:ext cx="11125236" cy="1104900"/>
          </a:xfrm>
        </p:spPr>
        <p:txBody>
          <a:bodyPr/>
          <a:lstStyle/>
          <a:p>
            <a:r>
              <a:rPr lang="en-US"/>
              <a:t>Click to edit Master title style</a:t>
            </a:r>
            <a:endParaRPr lang="en-US" dirty="0"/>
          </a:p>
        </p:txBody>
      </p:sp>
      <p:sp>
        <p:nvSpPr>
          <p:cNvPr id="16" name="Text Placeholder 7">
            <a:extLst>
              <a:ext uri="{FF2B5EF4-FFF2-40B4-BE49-F238E27FC236}">
                <a16:creationId xmlns:a16="http://schemas.microsoft.com/office/drawing/2014/main" id="{27CE2609-37DA-4C4C-BF45-E56CE85AA41D}"/>
              </a:ext>
            </a:extLst>
          </p:cNvPr>
          <p:cNvSpPr>
            <a:spLocks noGrp="1"/>
          </p:cNvSpPr>
          <p:nvPr>
            <p:ph type="body" sz="quarter" idx="14"/>
          </p:nvPr>
        </p:nvSpPr>
        <p:spPr>
          <a:xfrm>
            <a:off x="6474016" y="2205319"/>
            <a:ext cx="5400000" cy="4076234"/>
          </a:xfrm>
          <a:prstGeom prst="rect">
            <a:avLst/>
          </a:prstGeom>
        </p:spPr>
        <p:txBody>
          <a:bodyPr>
            <a:noAutofit/>
          </a:bodyPr>
          <a:lstStyle>
            <a:lvl1pPr>
              <a:lnSpc>
                <a:spcPct val="100000"/>
              </a:lnSpc>
              <a:spcBef>
                <a:spcPts val="0"/>
              </a:spcBef>
              <a:defRPr sz="1600"/>
            </a:lvl1pPr>
            <a:lvl2pPr>
              <a:lnSpc>
                <a:spcPct val="100000"/>
              </a:lnSpc>
              <a:spcBef>
                <a:spcPts val="0"/>
              </a:spcBef>
              <a:defRPr sz="1600"/>
            </a:lvl2pPr>
            <a:lvl3pPr>
              <a:lnSpc>
                <a:spcPct val="100000"/>
              </a:lnSpc>
              <a:spcBef>
                <a:spcPts val="0"/>
              </a:spcBef>
              <a:defRPr sz="1600"/>
            </a:lvl3pPr>
            <a:lvl4pPr>
              <a:lnSpc>
                <a:spcPct val="100000"/>
              </a:lnSpc>
              <a:spcBef>
                <a:spcPts val="0"/>
              </a:spcBef>
              <a:defRPr sz="1600"/>
            </a:lvl4pPr>
            <a:lvl5pPr>
              <a:lnSpc>
                <a:spcPct val="100000"/>
              </a:lnSpc>
              <a:spcBef>
                <a:spcPts val="0"/>
              </a:spcBef>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563513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3 column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dirty="0"/>
          </a:p>
        </p:txBody>
      </p:sp>
      <p:sp>
        <p:nvSpPr>
          <p:cNvPr id="3" name="Text Placeholder 7">
            <a:extLst>
              <a:ext uri="{FF2B5EF4-FFF2-40B4-BE49-F238E27FC236}">
                <a16:creationId xmlns:a16="http://schemas.microsoft.com/office/drawing/2014/main" id="{27CE2609-37DA-4C4C-BF45-E56CE85AA41D}"/>
              </a:ext>
            </a:extLst>
          </p:cNvPr>
          <p:cNvSpPr>
            <a:spLocks noGrp="1"/>
          </p:cNvSpPr>
          <p:nvPr>
            <p:ph type="body" sz="quarter" idx="10"/>
          </p:nvPr>
        </p:nvSpPr>
        <p:spPr>
          <a:xfrm>
            <a:off x="227350" y="2205319"/>
            <a:ext cx="3537827" cy="4076234"/>
          </a:xfrm>
          <a:prstGeom prst="rect">
            <a:avLst/>
          </a:prstGeom>
        </p:spPr>
        <p:txBody>
          <a:bodyPr>
            <a:noAutofit/>
          </a:bodyPr>
          <a:lstStyle>
            <a:lvl1pPr>
              <a:lnSpc>
                <a:spcPct val="100000"/>
              </a:lnSpc>
              <a:spcBef>
                <a:spcPts val="0"/>
              </a:spcBef>
              <a:defRPr sz="1400"/>
            </a:lvl1pPr>
            <a:lvl2pPr>
              <a:lnSpc>
                <a:spcPct val="100000"/>
              </a:lnSpc>
              <a:spcBef>
                <a:spcPts val="0"/>
              </a:spcBef>
              <a:defRPr sz="1400"/>
            </a:lvl2pPr>
            <a:lvl3pPr>
              <a:lnSpc>
                <a:spcPct val="100000"/>
              </a:lnSpc>
              <a:spcBef>
                <a:spcPts val="0"/>
              </a:spcBef>
              <a:defRPr sz="1400"/>
            </a:lvl3pPr>
            <a:lvl4pPr>
              <a:lnSpc>
                <a:spcPct val="100000"/>
              </a:lnSpc>
              <a:spcBef>
                <a:spcPts val="0"/>
              </a:spcBef>
              <a:defRPr sz="1400"/>
            </a:lvl4pPr>
            <a:lvl5pPr>
              <a:lnSpc>
                <a:spcPct val="100000"/>
              </a:lnSpc>
              <a:spcBef>
                <a:spcPts val="0"/>
              </a:spcBef>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7">
            <a:extLst>
              <a:ext uri="{FF2B5EF4-FFF2-40B4-BE49-F238E27FC236}">
                <a16:creationId xmlns:a16="http://schemas.microsoft.com/office/drawing/2014/main" id="{D8D7F005-BA7C-423E-87B0-6782D88233F6}"/>
              </a:ext>
            </a:extLst>
          </p:cNvPr>
          <p:cNvSpPr>
            <a:spLocks noGrp="1"/>
          </p:cNvSpPr>
          <p:nvPr>
            <p:ph type="body" sz="quarter" idx="12" hasCustomPrompt="1"/>
          </p:nvPr>
        </p:nvSpPr>
        <p:spPr>
          <a:xfrm>
            <a:off x="227350" y="1420989"/>
            <a:ext cx="3537827" cy="743987"/>
          </a:xfrm>
          <a:prstGeom prst="rect">
            <a:avLst/>
          </a:prstGeom>
        </p:spPr>
        <p:txBody>
          <a:bodyPr vert="horz" lIns="0" tIns="0" rIns="0" bIns="0" rtlCol="0" anchor="ctr" anchorCtr="0">
            <a:noAutofit/>
          </a:bodyPr>
          <a:lstStyle>
            <a:lvl1pPr algn="ctr">
              <a:lnSpc>
                <a:spcPct val="100000"/>
              </a:lnSpc>
              <a:defRPr lang="en-US" sz="1600" b="1" kern="1200" dirty="0">
                <a:solidFill>
                  <a:srgbClr val="12ABDB"/>
                </a:solidFill>
                <a:latin typeface="+mj-lt"/>
                <a:ea typeface="+mn-ea"/>
                <a:cs typeface="+mn-cs"/>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marL="0" lvl="0" indent="0" algn="l" defTabSz="914400" rtl="0" eaLnBrk="1" latinLnBrk="0" hangingPunct="1">
              <a:lnSpc>
                <a:spcPct val="100000"/>
              </a:lnSpc>
              <a:spcBef>
                <a:spcPts val="1000"/>
              </a:spcBef>
              <a:buFont typeface="Arial" panose="020B0604020202020204" pitchFamily="34" charset="0"/>
              <a:buNone/>
            </a:pPr>
            <a:r>
              <a:rPr lang="en-US" dirty="0"/>
              <a:t>Click to insert title</a:t>
            </a:r>
          </a:p>
        </p:txBody>
      </p:sp>
      <p:sp>
        <p:nvSpPr>
          <p:cNvPr id="9" name="Text Placeholder 7">
            <a:extLst>
              <a:ext uri="{FF2B5EF4-FFF2-40B4-BE49-F238E27FC236}">
                <a16:creationId xmlns:a16="http://schemas.microsoft.com/office/drawing/2014/main" id="{27CE2609-37DA-4C4C-BF45-E56CE85AA41D}"/>
              </a:ext>
            </a:extLst>
          </p:cNvPr>
          <p:cNvSpPr>
            <a:spLocks noGrp="1"/>
          </p:cNvSpPr>
          <p:nvPr>
            <p:ph type="body" sz="quarter" idx="14"/>
          </p:nvPr>
        </p:nvSpPr>
        <p:spPr>
          <a:xfrm>
            <a:off x="4313358" y="2205319"/>
            <a:ext cx="3537827" cy="4076234"/>
          </a:xfrm>
          <a:prstGeom prst="rect">
            <a:avLst/>
          </a:prstGeom>
        </p:spPr>
        <p:txBody>
          <a:bodyPr>
            <a:noAutofit/>
          </a:bodyPr>
          <a:lstStyle>
            <a:lvl1pPr>
              <a:lnSpc>
                <a:spcPct val="100000"/>
              </a:lnSpc>
              <a:spcBef>
                <a:spcPts val="0"/>
              </a:spcBef>
              <a:defRPr sz="1400"/>
            </a:lvl1pPr>
            <a:lvl2pPr>
              <a:lnSpc>
                <a:spcPct val="100000"/>
              </a:lnSpc>
              <a:spcBef>
                <a:spcPts val="0"/>
              </a:spcBef>
              <a:defRPr sz="1400"/>
            </a:lvl2pPr>
            <a:lvl3pPr>
              <a:lnSpc>
                <a:spcPct val="100000"/>
              </a:lnSpc>
              <a:spcBef>
                <a:spcPts val="0"/>
              </a:spcBef>
              <a:defRPr sz="1400"/>
            </a:lvl3pPr>
            <a:lvl4pPr>
              <a:lnSpc>
                <a:spcPct val="100000"/>
              </a:lnSpc>
              <a:spcBef>
                <a:spcPts val="0"/>
              </a:spcBef>
              <a:defRPr sz="1400"/>
            </a:lvl4pPr>
            <a:lvl5pPr>
              <a:lnSpc>
                <a:spcPct val="100000"/>
              </a:lnSpc>
              <a:spcBef>
                <a:spcPts val="0"/>
              </a:spcBef>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7">
            <a:extLst>
              <a:ext uri="{FF2B5EF4-FFF2-40B4-BE49-F238E27FC236}">
                <a16:creationId xmlns:a16="http://schemas.microsoft.com/office/drawing/2014/main" id="{D8D7F005-BA7C-423E-87B0-6782D88233F6}"/>
              </a:ext>
            </a:extLst>
          </p:cNvPr>
          <p:cNvSpPr>
            <a:spLocks noGrp="1"/>
          </p:cNvSpPr>
          <p:nvPr>
            <p:ph type="body" sz="quarter" idx="15" hasCustomPrompt="1"/>
          </p:nvPr>
        </p:nvSpPr>
        <p:spPr>
          <a:xfrm>
            <a:off x="4313358" y="1420989"/>
            <a:ext cx="3537827" cy="743987"/>
          </a:xfrm>
          <a:prstGeom prst="rect">
            <a:avLst/>
          </a:prstGeom>
        </p:spPr>
        <p:txBody>
          <a:bodyPr vert="horz" lIns="0" tIns="0" rIns="0" bIns="0" rtlCol="0" anchor="ctr" anchorCtr="0">
            <a:noAutofit/>
          </a:bodyPr>
          <a:lstStyle>
            <a:lvl1pPr algn="ctr">
              <a:lnSpc>
                <a:spcPct val="100000"/>
              </a:lnSpc>
              <a:defRPr lang="en-US" sz="1600" b="1" kern="1200" dirty="0">
                <a:solidFill>
                  <a:srgbClr val="12ABDB"/>
                </a:solidFill>
                <a:latin typeface="+mj-lt"/>
                <a:ea typeface="+mn-ea"/>
                <a:cs typeface="+mn-cs"/>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marL="0" lvl="0" indent="0" algn="l" defTabSz="914400" rtl="0" eaLnBrk="1" latinLnBrk="0" hangingPunct="1">
              <a:lnSpc>
                <a:spcPct val="100000"/>
              </a:lnSpc>
              <a:spcBef>
                <a:spcPts val="1000"/>
              </a:spcBef>
              <a:buFont typeface="Arial" panose="020B0604020202020204" pitchFamily="34" charset="0"/>
              <a:buNone/>
            </a:pPr>
            <a:r>
              <a:rPr lang="en-US" dirty="0"/>
              <a:t>Click to insert title</a:t>
            </a:r>
          </a:p>
        </p:txBody>
      </p:sp>
      <p:sp>
        <p:nvSpPr>
          <p:cNvPr id="11" name="Text Placeholder 7">
            <a:extLst>
              <a:ext uri="{FF2B5EF4-FFF2-40B4-BE49-F238E27FC236}">
                <a16:creationId xmlns:a16="http://schemas.microsoft.com/office/drawing/2014/main" id="{27CE2609-37DA-4C4C-BF45-E56CE85AA41D}"/>
              </a:ext>
            </a:extLst>
          </p:cNvPr>
          <p:cNvSpPr>
            <a:spLocks noGrp="1"/>
          </p:cNvSpPr>
          <p:nvPr>
            <p:ph type="body" sz="quarter" idx="16"/>
          </p:nvPr>
        </p:nvSpPr>
        <p:spPr>
          <a:xfrm>
            <a:off x="8384125" y="2205319"/>
            <a:ext cx="3537827" cy="4076234"/>
          </a:xfrm>
          <a:prstGeom prst="rect">
            <a:avLst/>
          </a:prstGeom>
        </p:spPr>
        <p:txBody>
          <a:bodyPr>
            <a:noAutofit/>
          </a:bodyPr>
          <a:lstStyle>
            <a:lvl1pPr>
              <a:lnSpc>
                <a:spcPct val="100000"/>
              </a:lnSpc>
              <a:spcBef>
                <a:spcPts val="0"/>
              </a:spcBef>
              <a:defRPr sz="1400"/>
            </a:lvl1pPr>
            <a:lvl2pPr>
              <a:lnSpc>
                <a:spcPct val="100000"/>
              </a:lnSpc>
              <a:spcBef>
                <a:spcPts val="0"/>
              </a:spcBef>
              <a:defRPr sz="1400"/>
            </a:lvl2pPr>
            <a:lvl3pPr>
              <a:lnSpc>
                <a:spcPct val="100000"/>
              </a:lnSpc>
              <a:spcBef>
                <a:spcPts val="0"/>
              </a:spcBef>
              <a:defRPr sz="1400"/>
            </a:lvl3pPr>
            <a:lvl4pPr>
              <a:lnSpc>
                <a:spcPct val="100000"/>
              </a:lnSpc>
              <a:spcBef>
                <a:spcPts val="0"/>
              </a:spcBef>
              <a:defRPr sz="1400"/>
            </a:lvl4pPr>
            <a:lvl5pPr>
              <a:lnSpc>
                <a:spcPct val="100000"/>
              </a:lnSpc>
              <a:spcBef>
                <a:spcPts val="0"/>
              </a:spcBef>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7">
            <a:extLst>
              <a:ext uri="{FF2B5EF4-FFF2-40B4-BE49-F238E27FC236}">
                <a16:creationId xmlns:a16="http://schemas.microsoft.com/office/drawing/2014/main" id="{D8D7F005-BA7C-423E-87B0-6782D88233F6}"/>
              </a:ext>
            </a:extLst>
          </p:cNvPr>
          <p:cNvSpPr>
            <a:spLocks noGrp="1"/>
          </p:cNvSpPr>
          <p:nvPr>
            <p:ph type="body" sz="quarter" idx="17" hasCustomPrompt="1"/>
          </p:nvPr>
        </p:nvSpPr>
        <p:spPr>
          <a:xfrm>
            <a:off x="8384125" y="1420989"/>
            <a:ext cx="3537827" cy="743987"/>
          </a:xfrm>
          <a:prstGeom prst="rect">
            <a:avLst/>
          </a:prstGeom>
        </p:spPr>
        <p:txBody>
          <a:bodyPr vert="horz" lIns="0" tIns="0" rIns="0" bIns="0" rtlCol="0" anchor="ctr" anchorCtr="0">
            <a:noAutofit/>
          </a:bodyPr>
          <a:lstStyle>
            <a:lvl1pPr algn="ctr">
              <a:lnSpc>
                <a:spcPct val="100000"/>
              </a:lnSpc>
              <a:defRPr lang="en-US" sz="1600" b="1" kern="1200" dirty="0">
                <a:solidFill>
                  <a:srgbClr val="12ABDB"/>
                </a:solidFill>
                <a:latin typeface="+mj-lt"/>
                <a:ea typeface="+mn-ea"/>
                <a:cs typeface="+mn-cs"/>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marL="0" lvl="0" indent="0" algn="l" defTabSz="914400" rtl="0" eaLnBrk="1" latinLnBrk="0" hangingPunct="1">
              <a:lnSpc>
                <a:spcPct val="100000"/>
              </a:lnSpc>
              <a:spcBef>
                <a:spcPts val="1000"/>
              </a:spcBef>
              <a:buFont typeface="Arial" panose="020B0604020202020204" pitchFamily="34" charset="0"/>
              <a:buNone/>
            </a:pPr>
            <a:r>
              <a:rPr lang="en-US" dirty="0"/>
              <a:t>Click to insert title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with numbering,  subtitle and content">
    <p:spTree>
      <p:nvGrpSpPr>
        <p:cNvPr id="1" name=""/>
        <p:cNvGrpSpPr/>
        <p:nvPr/>
      </p:nvGrpSpPr>
      <p:grpSpPr>
        <a:xfrm>
          <a:off x="0" y="0"/>
          <a:ext cx="0" cy="0"/>
          <a:chOff x="0" y="0"/>
          <a:chExt cx="0" cy="0"/>
        </a:xfrm>
      </p:grpSpPr>
      <p:graphicFrame>
        <p:nvGraphicFramePr>
          <p:cNvPr id="15" name="Object 14"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15" name="Object 14"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8" name="Rectangle 17"/>
          <p:cNvSpPr/>
          <p:nvPr userDrawn="1"/>
        </p:nvSpPr>
        <p:spPr>
          <a:xfrm>
            <a:off x="0" y="0"/>
            <a:ext cx="919998" cy="42862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510" name="Freeform 6"/>
          <p:cNvSpPr>
            <a:spLocks/>
          </p:cNvSpPr>
          <p:nvPr userDrawn="1"/>
        </p:nvSpPr>
        <p:spPr bwMode="auto">
          <a:xfrm>
            <a:off x="0" y="0"/>
            <a:ext cx="919998" cy="1146174"/>
          </a:xfrm>
          <a:custGeom>
            <a:avLst/>
            <a:gdLst/>
            <a:ahLst/>
            <a:cxnLst>
              <a:cxn ang="0">
                <a:pos x="1681" y="25"/>
              </a:cxn>
              <a:cxn ang="0">
                <a:pos x="1655" y="0"/>
              </a:cxn>
              <a:cxn ang="0">
                <a:pos x="22" y="0"/>
              </a:cxn>
              <a:cxn ang="0">
                <a:pos x="0" y="23"/>
              </a:cxn>
              <a:cxn ang="0">
                <a:pos x="0" y="2095"/>
              </a:cxn>
              <a:cxn ang="0">
                <a:pos x="336" y="2085"/>
              </a:cxn>
              <a:cxn ang="0">
                <a:pos x="682" y="2056"/>
              </a:cxn>
              <a:cxn ang="0">
                <a:pos x="897" y="2032"/>
              </a:cxn>
              <a:cxn ang="0">
                <a:pos x="1082" y="2005"/>
              </a:cxn>
              <a:cxn ang="0">
                <a:pos x="1332" y="1960"/>
              </a:cxn>
              <a:cxn ang="0">
                <a:pos x="1567" y="1911"/>
              </a:cxn>
              <a:cxn ang="0">
                <a:pos x="1680" y="1883"/>
              </a:cxn>
              <a:cxn ang="0">
                <a:pos x="1681" y="25"/>
              </a:cxn>
            </a:cxnLst>
            <a:rect l="0" t="0" r="r" b="b"/>
            <a:pathLst>
              <a:path w="1681" h="2095">
                <a:moveTo>
                  <a:pt x="1681" y="25"/>
                </a:moveTo>
                <a:cubicBezTo>
                  <a:pt x="1681" y="3"/>
                  <a:pt x="1675" y="0"/>
                  <a:pt x="1655" y="0"/>
                </a:cubicBezTo>
                <a:cubicBezTo>
                  <a:pt x="1111" y="1"/>
                  <a:pt x="567" y="1"/>
                  <a:pt x="22" y="0"/>
                </a:cubicBezTo>
                <a:cubicBezTo>
                  <a:pt x="5" y="0"/>
                  <a:pt x="0" y="3"/>
                  <a:pt x="0" y="23"/>
                </a:cubicBezTo>
                <a:cubicBezTo>
                  <a:pt x="0" y="713"/>
                  <a:pt x="0" y="1404"/>
                  <a:pt x="0" y="2095"/>
                </a:cubicBezTo>
                <a:cubicBezTo>
                  <a:pt x="112" y="2091"/>
                  <a:pt x="224" y="2088"/>
                  <a:pt x="336" y="2085"/>
                </a:cubicBezTo>
                <a:cubicBezTo>
                  <a:pt x="452" y="2081"/>
                  <a:pt x="567" y="2068"/>
                  <a:pt x="682" y="2056"/>
                </a:cubicBezTo>
                <a:cubicBezTo>
                  <a:pt x="754" y="2049"/>
                  <a:pt x="826" y="2045"/>
                  <a:pt x="897" y="2032"/>
                </a:cubicBezTo>
                <a:cubicBezTo>
                  <a:pt x="958" y="2020"/>
                  <a:pt x="1021" y="2018"/>
                  <a:pt x="1082" y="2005"/>
                </a:cubicBezTo>
                <a:cubicBezTo>
                  <a:pt x="1165" y="1989"/>
                  <a:pt x="1249" y="1977"/>
                  <a:pt x="1332" y="1960"/>
                </a:cubicBezTo>
                <a:cubicBezTo>
                  <a:pt x="1410" y="1945"/>
                  <a:pt x="1489" y="1928"/>
                  <a:pt x="1567" y="1911"/>
                </a:cubicBezTo>
                <a:cubicBezTo>
                  <a:pt x="1605" y="1904"/>
                  <a:pt x="1643" y="1895"/>
                  <a:pt x="1680" y="1883"/>
                </a:cubicBezTo>
                <a:cubicBezTo>
                  <a:pt x="1680" y="1263"/>
                  <a:pt x="1680" y="644"/>
                  <a:pt x="1681" y="25"/>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 name="Title 1"/>
          <p:cNvSpPr>
            <a:spLocks noGrp="1"/>
          </p:cNvSpPr>
          <p:nvPr>
            <p:ph type="title"/>
          </p:nvPr>
        </p:nvSpPr>
        <p:spPr>
          <a:xfrm>
            <a:off x="974872" y="0"/>
            <a:ext cx="10377711" cy="1104900"/>
          </a:xfrm>
        </p:spPr>
        <p:txBody>
          <a:bodyPr/>
          <a:lstStyle/>
          <a:p>
            <a:r>
              <a:rPr lang="en-US"/>
              <a:t>Click to edit Master title style</a:t>
            </a:r>
            <a:endParaRPr lang="en-GB" dirty="0"/>
          </a:p>
        </p:txBody>
      </p:sp>
      <p:sp>
        <p:nvSpPr>
          <p:cNvPr id="4" name="Text Placeholder 3"/>
          <p:cNvSpPr>
            <a:spLocks noGrp="1"/>
          </p:cNvSpPr>
          <p:nvPr>
            <p:ph type="body" sz="quarter" idx="10"/>
          </p:nvPr>
        </p:nvSpPr>
        <p:spPr>
          <a:xfrm>
            <a:off x="227347" y="1815351"/>
            <a:ext cx="11700000" cy="4467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Espace réservé du texte 4"/>
          <p:cNvSpPr>
            <a:spLocks noGrp="1"/>
          </p:cNvSpPr>
          <p:nvPr>
            <p:ph type="body" sz="quarter" idx="11" hasCustomPrompt="1"/>
          </p:nvPr>
        </p:nvSpPr>
        <p:spPr>
          <a:xfrm>
            <a:off x="974872" y="1148607"/>
            <a:ext cx="10940903" cy="504056"/>
          </a:xfrm>
          <a:prstGeom prst="rect">
            <a:avLst/>
          </a:prstGeom>
        </p:spPr>
        <p:txBody>
          <a:bodyPr/>
          <a:lstStyle>
            <a:lvl1pPr>
              <a:defRPr>
                <a:solidFill>
                  <a:schemeClr val="accent2"/>
                </a:solidFill>
              </a:defRPr>
            </a:lvl1pPr>
          </a:lstStyle>
          <a:p>
            <a:pPr lvl="0"/>
            <a:r>
              <a:rPr lang="en-US" dirty="0"/>
              <a:t>Click to edit Master subtitle styles</a:t>
            </a:r>
          </a:p>
        </p:txBody>
      </p:sp>
      <p:sp>
        <p:nvSpPr>
          <p:cNvPr id="17" name="Text Placeholder 16"/>
          <p:cNvSpPr>
            <a:spLocks noGrp="1"/>
          </p:cNvSpPr>
          <p:nvPr>
            <p:ph type="body" sz="quarter" idx="12" hasCustomPrompt="1"/>
          </p:nvPr>
        </p:nvSpPr>
        <p:spPr>
          <a:xfrm>
            <a:off x="0" y="48742"/>
            <a:ext cx="914400" cy="914400"/>
          </a:xfrm>
        </p:spPr>
        <p:txBody>
          <a:bodyPr anchor="ctr">
            <a:normAutofit/>
          </a:bodyPr>
          <a:lstStyle>
            <a:lvl1pPr marL="0" indent="0" algn="ctr" defTabSz="914400" rtl="0" eaLnBrk="1" latinLnBrk="0" hangingPunct="1">
              <a:lnSpc>
                <a:spcPct val="90000"/>
              </a:lnSpc>
              <a:spcBef>
                <a:spcPts val="1000"/>
              </a:spcBef>
              <a:buFont typeface="Arial" panose="020B0604020202020204" pitchFamily="34" charset="0"/>
              <a:buNone/>
              <a:defRPr lang="en-GB" sz="4000" kern="1200" dirty="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dirty="0"/>
              <a:t>#</a:t>
            </a:r>
            <a:endParaRPr lang="en-GB"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Single Profile">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F5F5AEA1-6A77-4676-B8B3-EF658F5F8430}"/>
              </a:ext>
            </a:extLst>
          </p:cNvPr>
          <p:cNvSpPr/>
          <p:nvPr userDrawn="1"/>
        </p:nvSpPr>
        <p:spPr>
          <a:xfrm flipV="1">
            <a:off x="1" y="0"/>
            <a:ext cx="5204012" cy="3119718"/>
          </a:xfrm>
          <a:custGeom>
            <a:avLst/>
            <a:gdLst>
              <a:gd name="connsiteX0" fmla="*/ 2836724 w 6262141"/>
              <a:gd name="connsiteY0" fmla="*/ 775 h 4159686"/>
              <a:gd name="connsiteX1" fmla="*/ 3822188 w 6262141"/>
              <a:gd name="connsiteY1" fmla="*/ 22965 h 4159686"/>
              <a:gd name="connsiteX2" fmla="*/ 5982756 w 6262141"/>
              <a:gd name="connsiteY2" fmla="*/ 3706589 h 4159686"/>
              <a:gd name="connsiteX3" fmla="*/ 6262141 w 6262141"/>
              <a:gd name="connsiteY3" fmla="*/ 4159686 h 4159686"/>
              <a:gd name="connsiteX4" fmla="*/ 0 w 6262141"/>
              <a:gd name="connsiteY4" fmla="*/ 4159686 h 4159686"/>
              <a:gd name="connsiteX5" fmla="*/ 0 w 6262141"/>
              <a:gd name="connsiteY5" fmla="*/ 3700458 h 4159686"/>
              <a:gd name="connsiteX6" fmla="*/ 0 w 6262141"/>
              <a:gd name="connsiteY6" fmla="*/ 3329154 h 4159686"/>
              <a:gd name="connsiteX7" fmla="*/ 0 w 6262141"/>
              <a:gd name="connsiteY7" fmla="*/ 2944589 h 4159686"/>
              <a:gd name="connsiteX8" fmla="*/ 0 w 6262141"/>
              <a:gd name="connsiteY8" fmla="*/ 2546533 h 4159686"/>
              <a:gd name="connsiteX9" fmla="*/ 0 w 6262141"/>
              <a:gd name="connsiteY9" fmla="*/ 2134752 h 4159686"/>
              <a:gd name="connsiteX10" fmla="*/ 0 w 6262141"/>
              <a:gd name="connsiteY10" fmla="*/ 1709014 h 4159686"/>
              <a:gd name="connsiteX11" fmla="*/ 0 w 6262141"/>
              <a:gd name="connsiteY11" fmla="*/ 1269085 h 4159686"/>
              <a:gd name="connsiteX12" fmla="*/ 0 w 6262141"/>
              <a:gd name="connsiteY12" fmla="*/ 814735 h 4159686"/>
              <a:gd name="connsiteX13" fmla="*/ 0 w 6262141"/>
              <a:gd name="connsiteY13" fmla="*/ 345728 h 4159686"/>
              <a:gd name="connsiteX14" fmla="*/ 2836724 w 6262141"/>
              <a:gd name="connsiteY14" fmla="*/ 775 h 4159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62141" h="4159686">
                <a:moveTo>
                  <a:pt x="2836724" y="775"/>
                </a:moveTo>
                <a:cubicBezTo>
                  <a:pt x="3163345" y="-2587"/>
                  <a:pt x="3492318" y="5034"/>
                  <a:pt x="3822188" y="22965"/>
                </a:cubicBezTo>
                <a:cubicBezTo>
                  <a:pt x="4104550" y="1058496"/>
                  <a:pt x="5095168" y="2317803"/>
                  <a:pt x="5982756" y="3706589"/>
                </a:cubicBezTo>
                <a:lnTo>
                  <a:pt x="6262141" y="4159686"/>
                </a:lnTo>
                <a:lnTo>
                  <a:pt x="0" y="4159686"/>
                </a:lnTo>
                <a:lnTo>
                  <a:pt x="0" y="3700458"/>
                </a:lnTo>
                <a:lnTo>
                  <a:pt x="0" y="3329154"/>
                </a:lnTo>
                <a:lnTo>
                  <a:pt x="0" y="2944589"/>
                </a:lnTo>
                <a:lnTo>
                  <a:pt x="0" y="2546533"/>
                </a:lnTo>
                <a:lnTo>
                  <a:pt x="0" y="2134752"/>
                </a:lnTo>
                <a:lnTo>
                  <a:pt x="0" y="1709014"/>
                </a:lnTo>
                <a:lnTo>
                  <a:pt x="0" y="1269085"/>
                </a:lnTo>
                <a:lnTo>
                  <a:pt x="0" y="814735"/>
                </a:lnTo>
                <a:lnTo>
                  <a:pt x="0" y="345728"/>
                </a:lnTo>
                <a:cubicBezTo>
                  <a:pt x="898178" y="119794"/>
                  <a:pt x="1856863" y="10862"/>
                  <a:pt x="2836724" y="775"/>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26" name="Text Placeholder 4">
            <a:extLst>
              <a:ext uri="{FF2B5EF4-FFF2-40B4-BE49-F238E27FC236}">
                <a16:creationId xmlns:a16="http://schemas.microsoft.com/office/drawing/2014/main" id="{7E551D69-F21D-4601-B4BD-97ECB52F39D6}"/>
              </a:ext>
            </a:extLst>
          </p:cNvPr>
          <p:cNvSpPr>
            <a:spLocks noGrp="1"/>
          </p:cNvSpPr>
          <p:nvPr>
            <p:ph type="body" sz="quarter" idx="14" hasCustomPrompt="1"/>
          </p:nvPr>
        </p:nvSpPr>
        <p:spPr>
          <a:xfrm>
            <a:off x="783129" y="5278426"/>
            <a:ext cx="3296647" cy="331986"/>
          </a:xfrm>
          <a:prstGeom prst="rect">
            <a:avLst/>
          </a:prstGeom>
          <a:noFill/>
        </p:spPr>
        <p:txBody>
          <a:bodyPr anchor="ctr">
            <a:noAutofit/>
          </a:bodyPr>
          <a:lstStyle>
            <a:lvl1pPr algn="l">
              <a:defRPr sz="1600" b="1">
                <a:solidFill>
                  <a:schemeClr val="accent2"/>
                </a:solidFill>
              </a:defRPr>
            </a:lvl1pPr>
            <a:lvl2pPr>
              <a:defRPr sz="1400"/>
            </a:lvl2pPr>
            <a:lvl3pPr>
              <a:defRPr sz="1200"/>
            </a:lvl3pPr>
            <a:lvl4pPr>
              <a:defRPr sz="1100"/>
            </a:lvl4pPr>
            <a:lvl5pPr>
              <a:defRPr sz="1100"/>
            </a:lvl5pPr>
          </a:lstStyle>
          <a:p>
            <a:pPr lvl="0"/>
            <a:r>
              <a:rPr lang="en-US" dirty="0"/>
              <a:t>Insert education </a:t>
            </a:r>
          </a:p>
        </p:txBody>
      </p:sp>
      <p:sp>
        <p:nvSpPr>
          <p:cNvPr id="23" name="Text Placeholder 4">
            <a:extLst>
              <a:ext uri="{FF2B5EF4-FFF2-40B4-BE49-F238E27FC236}">
                <a16:creationId xmlns:a16="http://schemas.microsoft.com/office/drawing/2014/main" id="{BC359575-5CC3-4B2F-91E7-19D6A150BE7B}"/>
              </a:ext>
            </a:extLst>
          </p:cNvPr>
          <p:cNvSpPr>
            <a:spLocks noGrp="1"/>
          </p:cNvSpPr>
          <p:nvPr>
            <p:ph type="body" sz="quarter" idx="13" hasCustomPrompt="1"/>
          </p:nvPr>
        </p:nvSpPr>
        <p:spPr>
          <a:xfrm>
            <a:off x="783129" y="3916350"/>
            <a:ext cx="3296647" cy="412363"/>
          </a:xfrm>
          <a:prstGeom prst="rect">
            <a:avLst/>
          </a:prstGeom>
          <a:noFill/>
        </p:spPr>
        <p:txBody>
          <a:bodyPr anchor="ctr">
            <a:noAutofit/>
          </a:bodyPr>
          <a:lstStyle>
            <a:lvl1pPr algn="l">
              <a:defRPr sz="2000" b="1">
                <a:solidFill>
                  <a:schemeClr val="accent2"/>
                </a:solidFill>
              </a:defRPr>
            </a:lvl1pPr>
            <a:lvl2pPr>
              <a:defRPr sz="1400"/>
            </a:lvl2pPr>
            <a:lvl3pPr>
              <a:defRPr sz="1200"/>
            </a:lvl3pPr>
            <a:lvl4pPr>
              <a:defRPr sz="1100"/>
            </a:lvl4pPr>
            <a:lvl5pPr>
              <a:defRPr sz="1100"/>
            </a:lvl5pPr>
          </a:lstStyle>
          <a:p>
            <a:pPr lvl="0"/>
            <a:r>
              <a:rPr lang="en-US" dirty="0"/>
              <a:t>Insert Name</a:t>
            </a:r>
          </a:p>
        </p:txBody>
      </p:sp>
      <p:sp>
        <p:nvSpPr>
          <p:cNvPr id="24" name="Text Placeholder 7">
            <a:extLst>
              <a:ext uri="{FF2B5EF4-FFF2-40B4-BE49-F238E27FC236}">
                <a16:creationId xmlns:a16="http://schemas.microsoft.com/office/drawing/2014/main" id="{53745724-67BB-4475-9660-FEEE12268615}"/>
              </a:ext>
            </a:extLst>
          </p:cNvPr>
          <p:cNvSpPr>
            <a:spLocks noGrp="1"/>
          </p:cNvSpPr>
          <p:nvPr>
            <p:ph type="body" sz="quarter" idx="10" hasCustomPrompt="1"/>
          </p:nvPr>
        </p:nvSpPr>
        <p:spPr>
          <a:xfrm>
            <a:off x="782081" y="4344097"/>
            <a:ext cx="3304144" cy="894840"/>
          </a:xfrm>
          <a:prstGeom prst="rect">
            <a:avLst/>
          </a:prstGeom>
        </p:spPr>
        <p:txBody>
          <a:bodyPr>
            <a:noAutofit/>
          </a:bodyPr>
          <a:lstStyle>
            <a:lvl1pPr>
              <a:lnSpc>
                <a:spcPct val="1000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Insert text</a:t>
            </a:r>
          </a:p>
        </p:txBody>
      </p:sp>
      <p:sp>
        <p:nvSpPr>
          <p:cNvPr id="27" name="Text Placeholder 7">
            <a:extLst>
              <a:ext uri="{FF2B5EF4-FFF2-40B4-BE49-F238E27FC236}">
                <a16:creationId xmlns:a16="http://schemas.microsoft.com/office/drawing/2014/main" id="{C78431F2-3F85-4748-A6BC-A08250A6D354}"/>
              </a:ext>
            </a:extLst>
          </p:cNvPr>
          <p:cNvSpPr>
            <a:spLocks noGrp="1"/>
          </p:cNvSpPr>
          <p:nvPr>
            <p:ph type="body" sz="quarter" idx="15" hasCustomPrompt="1"/>
          </p:nvPr>
        </p:nvSpPr>
        <p:spPr>
          <a:xfrm>
            <a:off x="782081" y="5601397"/>
            <a:ext cx="3297695" cy="713864"/>
          </a:xfrm>
          <a:prstGeom prst="rect">
            <a:avLst/>
          </a:prstGeom>
        </p:spPr>
        <p:txBody>
          <a:bodyPr>
            <a:noAutofit/>
          </a:bodyPr>
          <a:lstStyle>
            <a:lvl1pPr>
              <a:lnSpc>
                <a:spcPct val="100000"/>
              </a:lnSpc>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Insert text</a:t>
            </a:r>
          </a:p>
        </p:txBody>
      </p:sp>
      <p:sp>
        <p:nvSpPr>
          <p:cNvPr id="13" name="Oval 20">
            <a:extLst>
              <a:ext uri="{FF2B5EF4-FFF2-40B4-BE49-F238E27FC236}">
                <a16:creationId xmlns:a16="http://schemas.microsoft.com/office/drawing/2014/main" id="{1EFB3510-D39A-47CF-8191-109DDF9E53D5}"/>
              </a:ext>
            </a:extLst>
          </p:cNvPr>
          <p:cNvSpPr/>
          <p:nvPr userDrawn="1"/>
        </p:nvSpPr>
        <p:spPr>
          <a:xfrm>
            <a:off x="1381192" y="1147034"/>
            <a:ext cx="2609222" cy="2465696"/>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Tree>
    <p:extLst>
      <p:ext uri="{BB962C8B-B14F-4D97-AF65-F5344CB8AC3E}">
        <p14:creationId xmlns:p14="http://schemas.microsoft.com/office/powerpoint/2010/main" val="25833236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Content 5">
    <p:spTree>
      <p:nvGrpSpPr>
        <p:cNvPr id="1" name=""/>
        <p:cNvGrpSpPr/>
        <p:nvPr/>
      </p:nvGrpSpPr>
      <p:grpSpPr>
        <a:xfrm>
          <a:off x="0" y="0"/>
          <a:ext cx="0" cy="0"/>
          <a:chOff x="0" y="0"/>
          <a:chExt cx="0" cy="0"/>
        </a:xfrm>
      </p:grpSpPr>
      <p:graphicFrame>
        <p:nvGraphicFramePr>
          <p:cNvPr id="12" name="Object 11"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12" name="Object 11"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3" name="Rectangle 12">
            <a:extLst>
              <a:ext uri="{FF2B5EF4-FFF2-40B4-BE49-F238E27FC236}">
                <a16:creationId xmlns:a16="http://schemas.microsoft.com/office/drawing/2014/main" id="{9455EBB8-DB3C-45D2-B02F-0B36A58E555B}"/>
              </a:ext>
            </a:extLst>
          </p:cNvPr>
          <p:cNvSpPr/>
          <p:nvPr userDrawn="1"/>
        </p:nvSpPr>
        <p:spPr>
          <a:xfrm>
            <a:off x="-1" y="0"/>
            <a:ext cx="4749299" cy="6858000"/>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74761" name="Freeform 9"/>
          <p:cNvSpPr>
            <a:spLocks/>
          </p:cNvSpPr>
          <p:nvPr userDrawn="1"/>
        </p:nvSpPr>
        <p:spPr bwMode="auto">
          <a:xfrm>
            <a:off x="0" y="0"/>
            <a:ext cx="4415526" cy="3176270"/>
          </a:xfrm>
          <a:custGeom>
            <a:avLst/>
            <a:gdLst/>
            <a:ahLst/>
            <a:cxnLst>
              <a:cxn ang="0">
                <a:pos x="0" y="877"/>
              </a:cxn>
              <a:cxn ang="0">
                <a:pos x="0" y="852"/>
              </a:cxn>
              <a:cxn ang="0">
                <a:pos x="0" y="10"/>
              </a:cxn>
              <a:cxn ang="0">
                <a:pos x="0" y="0"/>
              </a:cxn>
              <a:cxn ang="0">
                <a:pos x="37" y="0"/>
              </a:cxn>
              <a:cxn ang="0">
                <a:pos x="1233" y="0"/>
              </a:cxn>
              <a:cxn ang="0">
                <a:pos x="1250" y="9"/>
              </a:cxn>
              <a:cxn ang="0">
                <a:pos x="1350" y="178"/>
              </a:cxn>
              <a:cxn ang="0">
                <a:pos x="1373" y="380"/>
              </a:cxn>
              <a:cxn ang="0">
                <a:pos x="1277" y="541"/>
              </a:cxn>
              <a:cxn ang="0">
                <a:pos x="1269" y="544"/>
              </a:cxn>
              <a:cxn ang="0">
                <a:pos x="1160" y="550"/>
              </a:cxn>
              <a:cxn ang="0">
                <a:pos x="1007" y="624"/>
              </a:cxn>
              <a:cxn ang="0">
                <a:pos x="772" y="775"/>
              </a:cxn>
              <a:cxn ang="0">
                <a:pos x="516" y="921"/>
              </a:cxn>
              <a:cxn ang="0">
                <a:pos x="289" y="988"/>
              </a:cxn>
              <a:cxn ang="0">
                <a:pos x="1" y="879"/>
              </a:cxn>
              <a:cxn ang="0">
                <a:pos x="0" y="877"/>
              </a:cxn>
            </a:cxnLst>
            <a:rect l="0" t="0" r="r" b="b"/>
            <a:pathLst>
              <a:path w="1388" h="998">
                <a:moveTo>
                  <a:pt x="0" y="877"/>
                </a:moveTo>
                <a:cubicBezTo>
                  <a:pt x="0" y="869"/>
                  <a:pt x="0" y="860"/>
                  <a:pt x="0" y="852"/>
                </a:cubicBezTo>
                <a:cubicBezTo>
                  <a:pt x="0" y="571"/>
                  <a:pt x="0" y="290"/>
                  <a:pt x="0" y="10"/>
                </a:cubicBezTo>
                <a:cubicBezTo>
                  <a:pt x="0" y="7"/>
                  <a:pt x="0" y="3"/>
                  <a:pt x="0" y="0"/>
                </a:cubicBezTo>
                <a:cubicBezTo>
                  <a:pt x="12" y="0"/>
                  <a:pt x="25" y="0"/>
                  <a:pt x="37" y="0"/>
                </a:cubicBezTo>
                <a:cubicBezTo>
                  <a:pt x="435" y="0"/>
                  <a:pt x="834" y="0"/>
                  <a:pt x="1233" y="0"/>
                </a:cubicBezTo>
                <a:cubicBezTo>
                  <a:pt x="1241" y="0"/>
                  <a:pt x="1245" y="3"/>
                  <a:pt x="1250" y="9"/>
                </a:cubicBezTo>
                <a:cubicBezTo>
                  <a:pt x="1290" y="61"/>
                  <a:pt x="1325" y="116"/>
                  <a:pt x="1350" y="178"/>
                </a:cubicBezTo>
                <a:cubicBezTo>
                  <a:pt x="1376" y="243"/>
                  <a:pt x="1388" y="310"/>
                  <a:pt x="1373" y="380"/>
                </a:cubicBezTo>
                <a:cubicBezTo>
                  <a:pt x="1359" y="445"/>
                  <a:pt x="1324" y="496"/>
                  <a:pt x="1277" y="541"/>
                </a:cubicBezTo>
                <a:cubicBezTo>
                  <a:pt x="1275" y="543"/>
                  <a:pt x="1273" y="545"/>
                  <a:pt x="1269" y="544"/>
                </a:cubicBezTo>
                <a:cubicBezTo>
                  <a:pt x="1232" y="532"/>
                  <a:pt x="1196" y="539"/>
                  <a:pt x="1160" y="550"/>
                </a:cubicBezTo>
                <a:cubicBezTo>
                  <a:pt x="1106" y="568"/>
                  <a:pt x="1056" y="595"/>
                  <a:pt x="1007" y="624"/>
                </a:cubicBezTo>
                <a:cubicBezTo>
                  <a:pt x="927" y="672"/>
                  <a:pt x="850" y="725"/>
                  <a:pt x="772" y="775"/>
                </a:cubicBezTo>
                <a:cubicBezTo>
                  <a:pt x="689" y="828"/>
                  <a:pt x="605" y="879"/>
                  <a:pt x="516" y="921"/>
                </a:cubicBezTo>
                <a:cubicBezTo>
                  <a:pt x="443" y="954"/>
                  <a:pt x="369" y="980"/>
                  <a:pt x="289" y="988"/>
                </a:cubicBezTo>
                <a:cubicBezTo>
                  <a:pt x="175" y="998"/>
                  <a:pt x="79" y="962"/>
                  <a:pt x="1" y="879"/>
                </a:cubicBezTo>
                <a:cubicBezTo>
                  <a:pt x="0" y="879"/>
                  <a:pt x="0" y="878"/>
                  <a:pt x="0" y="877"/>
                </a:cubicBezTo>
                <a:close/>
              </a:path>
            </a:pathLst>
          </a:custGeom>
          <a:solidFill>
            <a:schemeClr val="tx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 name="Title 1"/>
          <p:cNvSpPr>
            <a:spLocks noGrp="1"/>
          </p:cNvSpPr>
          <p:nvPr>
            <p:ph type="title"/>
          </p:nvPr>
        </p:nvSpPr>
        <p:spPr>
          <a:xfrm>
            <a:off x="227349" y="0"/>
            <a:ext cx="3633451" cy="2307771"/>
          </a:xfrm>
          <a:prstGeom prst="rect">
            <a:avLst/>
          </a:prstGeom>
        </p:spPr>
        <p:txBody>
          <a:bodyPr/>
          <a:lstStyle>
            <a:lvl1pPr>
              <a:defRPr>
                <a:solidFill>
                  <a:schemeClr val="bg1"/>
                </a:solidFill>
              </a:defRPr>
            </a:lvl1pPr>
          </a:lstStyle>
          <a:p>
            <a:r>
              <a:rPr lang="en-US"/>
              <a:t>Click to edit Master title style</a:t>
            </a:r>
            <a:endParaRPr lang="en-GB" dirty="0"/>
          </a:p>
        </p:txBody>
      </p:sp>
      <p:sp>
        <p:nvSpPr>
          <p:cNvPr id="14" name="Text Placeholder 7">
            <a:extLst>
              <a:ext uri="{FF2B5EF4-FFF2-40B4-BE49-F238E27FC236}">
                <a16:creationId xmlns:a16="http://schemas.microsoft.com/office/drawing/2014/main" id="{9949BCD6-E419-4ED2-9061-402DD5FF2406}"/>
              </a:ext>
            </a:extLst>
          </p:cNvPr>
          <p:cNvSpPr>
            <a:spLocks noGrp="1"/>
          </p:cNvSpPr>
          <p:nvPr>
            <p:ph type="body" sz="quarter" idx="38" hasCustomPrompt="1"/>
          </p:nvPr>
        </p:nvSpPr>
        <p:spPr>
          <a:xfrm>
            <a:off x="231351" y="3420284"/>
            <a:ext cx="4286594" cy="2993216"/>
          </a:xfrm>
          <a:prstGeom prst="rect">
            <a:avLst/>
          </a:prstGeom>
        </p:spPr>
        <p:txBody>
          <a:bodyPr>
            <a:noAutofit/>
          </a:bodyPr>
          <a:lstStyle>
            <a:lvl1pPr>
              <a:lnSpc>
                <a:spcPct val="100000"/>
              </a:lnSpc>
              <a:defRPr sz="1600"/>
            </a:lvl1pPr>
            <a:lvl2pPr>
              <a:lnSpc>
                <a:spcPct val="100000"/>
              </a:lnSpc>
              <a:defRPr sz="1600"/>
            </a:lvl2pPr>
            <a:lvl3pPr>
              <a:lnSpc>
                <a:spcPct val="100000"/>
              </a:lnSpc>
              <a:defRPr sz="1600"/>
            </a:lvl3pPr>
            <a:lvl4pPr>
              <a:lnSpc>
                <a:spcPct val="100000"/>
              </a:lnSpc>
              <a:defRPr sz="16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5" name="Text Placeholder 4">
            <a:extLst>
              <a:ext uri="{FF2B5EF4-FFF2-40B4-BE49-F238E27FC236}">
                <a16:creationId xmlns:a16="http://schemas.microsoft.com/office/drawing/2014/main" id="{3F6EE60C-2261-45A0-AD6F-B5F767C57B57}"/>
              </a:ext>
            </a:extLst>
          </p:cNvPr>
          <p:cNvSpPr>
            <a:spLocks noGrp="1"/>
          </p:cNvSpPr>
          <p:nvPr>
            <p:ph type="body" sz="quarter" idx="29" hasCustomPrompt="1"/>
          </p:nvPr>
        </p:nvSpPr>
        <p:spPr>
          <a:xfrm>
            <a:off x="6981371" y="518014"/>
            <a:ext cx="4020458" cy="412363"/>
          </a:xfrm>
          <a:prstGeom prst="rect">
            <a:avLst/>
          </a:prstGeom>
          <a:noFill/>
        </p:spPr>
        <p:txBody>
          <a:bodyPr anchor="ctr">
            <a:noAutofit/>
          </a:bodyPr>
          <a:lstStyle>
            <a:lvl1pPr algn="l">
              <a:defRPr sz="1600" b="1">
                <a:solidFill>
                  <a:srgbClr val="0070AD"/>
                </a:solidFill>
              </a:defRPr>
            </a:lvl1pPr>
            <a:lvl2pPr>
              <a:defRPr sz="1400"/>
            </a:lvl2pPr>
            <a:lvl3pPr>
              <a:defRPr sz="1200"/>
            </a:lvl3pPr>
            <a:lvl4pPr>
              <a:defRPr sz="1100"/>
            </a:lvl4pPr>
            <a:lvl5pPr>
              <a:defRPr sz="1100"/>
            </a:lvl5pPr>
          </a:lstStyle>
          <a:p>
            <a:pPr lvl="0"/>
            <a:r>
              <a:rPr lang="en-US" dirty="0"/>
              <a:t>Click to insert title</a:t>
            </a:r>
          </a:p>
        </p:txBody>
      </p:sp>
      <p:sp>
        <p:nvSpPr>
          <p:cNvPr id="16" name="Text Placeholder 7">
            <a:extLst>
              <a:ext uri="{FF2B5EF4-FFF2-40B4-BE49-F238E27FC236}">
                <a16:creationId xmlns:a16="http://schemas.microsoft.com/office/drawing/2014/main" id="{ABE7F41D-73F9-4353-AE3F-71AB8377048D}"/>
              </a:ext>
            </a:extLst>
          </p:cNvPr>
          <p:cNvSpPr>
            <a:spLocks noGrp="1"/>
          </p:cNvSpPr>
          <p:nvPr>
            <p:ph type="body" sz="quarter" idx="30" hasCustomPrompt="1"/>
          </p:nvPr>
        </p:nvSpPr>
        <p:spPr>
          <a:xfrm>
            <a:off x="6981372" y="936969"/>
            <a:ext cx="4020458" cy="1177616"/>
          </a:xfrm>
          <a:prstGeom prst="rect">
            <a:avLst/>
          </a:prstGeom>
        </p:spPr>
        <p:txBody>
          <a:bodyPr>
            <a:noAutofit/>
          </a:bodyPr>
          <a:lstStyle>
            <a:lvl1pPr>
              <a:lnSpc>
                <a:spcPct val="100000"/>
              </a:lnSpc>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7" name="Text Placeholder 4">
            <a:extLst>
              <a:ext uri="{FF2B5EF4-FFF2-40B4-BE49-F238E27FC236}">
                <a16:creationId xmlns:a16="http://schemas.microsoft.com/office/drawing/2014/main" id="{83D9B326-443F-495A-B788-21C48AC85AE2}"/>
              </a:ext>
            </a:extLst>
          </p:cNvPr>
          <p:cNvSpPr>
            <a:spLocks noGrp="1"/>
          </p:cNvSpPr>
          <p:nvPr>
            <p:ph type="body" sz="quarter" idx="31" hasCustomPrompt="1"/>
          </p:nvPr>
        </p:nvSpPr>
        <p:spPr>
          <a:xfrm>
            <a:off x="6981371" y="4647262"/>
            <a:ext cx="4020458" cy="412363"/>
          </a:xfrm>
          <a:prstGeom prst="rect">
            <a:avLst/>
          </a:prstGeom>
          <a:noFill/>
        </p:spPr>
        <p:txBody>
          <a:bodyPr anchor="ctr">
            <a:noAutofit/>
          </a:bodyPr>
          <a:lstStyle>
            <a:lvl1pPr algn="l">
              <a:defRPr sz="1600" b="1">
                <a:solidFill>
                  <a:srgbClr val="0070AD"/>
                </a:solidFill>
              </a:defRPr>
            </a:lvl1pPr>
            <a:lvl2pPr>
              <a:defRPr sz="1400"/>
            </a:lvl2pPr>
            <a:lvl3pPr>
              <a:defRPr sz="1200"/>
            </a:lvl3pPr>
            <a:lvl4pPr>
              <a:defRPr sz="1100"/>
            </a:lvl4pPr>
            <a:lvl5pPr>
              <a:defRPr sz="1100"/>
            </a:lvl5pPr>
          </a:lstStyle>
          <a:p>
            <a:pPr lvl="0"/>
            <a:r>
              <a:rPr lang="en-US" dirty="0"/>
              <a:t>Click to insert title</a:t>
            </a:r>
          </a:p>
        </p:txBody>
      </p:sp>
      <p:sp>
        <p:nvSpPr>
          <p:cNvPr id="18" name="Text Placeholder 7">
            <a:extLst>
              <a:ext uri="{FF2B5EF4-FFF2-40B4-BE49-F238E27FC236}">
                <a16:creationId xmlns:a16="http://schemas.microsoft.com/office/drawing/2014/main" id="{00358894-025F-4D0E-AF6E-F99EDF29800A}"/>
              </a:ext>
            </a:extLst>
          </p:cNvPr>
          <p:cNvSpPr>
            <a:spLocks noGrp="1"/>
          </p:cNvSpPr>
          <p:nvPr>
            <p:ph type="body" sz="quarter" idx="32" hasCustomPrompt="1"/>
          </p:nvPr>
        </p:nvSpPr>
        <p:spPr>
          <a:xfrm>
            <a:off x="6981372" y="5066217"/>
            <a:ext cx="4020458" cy="1177616"/>
          </a:xfrm>
          <a:prstGeom prst="rect">
            <a:avLst/>
          </a:prstGeom>
        </p:spPr>
        <p:txBody>
          <a:bodyPr>
            <a:noAutofit/>
          </a:bodyPr>
          <a:lstStyle>
            <a:lvl1pPr>
              <a:lnSpc>
                <a:spcPct val="100000"/>
              </a:lnSpc>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19" name="Text Placeholder 4">
            <a:extLst>
              <a:ext uri="{FF2B5EF4-FFF2-40B4-BE49-F238E27FC236}">
                <a16:creationId xmlns:a16="http://schemas.microsoft.com/office/drawing/2014/main" id="{EE5AF299-5A92-48E3-B18F-F7FE7AB9EED4}"/>
              </a:ext>
            </a:extLst>
          </p:cNvPr>
          <p:cNvSpPr>
            <a:spLocks noGrp="1"/>
          </p:cNvSpPr>
          <p:nvPr>
            <p:ph type="body" sz="quarter" idx="33" hasCustomPrompt="1"/>
          </p:nvPr>
        </p:nvSpPr>
        <p:spPr>
          <a:xfrm>
            <a:off x="6981371" y="2563381"/>
            <a:ext cx="4020458" cy="412363"/>
          </a:xfrm>
          <a:prstGeom prst="rect">
            <a:avLst/>
          </a:prstGeom>
          <a:noFill/>
        </p:spPr>
        <p:txBody>
          <a:bodyPr anchor="ctr">
            <a:noAutofit/>
          </a:bodyPr>
          <a:lstStyle>
            <a:lvl1pPr algn="l">
              <a:defRPr sz="1600" b="1">
                <a:solidFill>
                  <a:srgbClr val="0070AD"/>
                </a:solidFill>
              </a:defRPr>
            </a:lvl1pPr>
            <a:lvl2pPr>
              <a:defRPr sz="1400"/>
            </a:lvl2pPr>
            <a:lvl3pPr>
              <a:defRPr sz="1200"/>
            </a:lvl3pPr>
            <a:lvl4pPr>
              <a:defRPr sz="1100"/>
            </a:lvl4pPr>
            <a:lvl5pPr>
              <a:defRPr sz="1100"/>
            </a:lvl5pPr>
          </a:lstStyle>
          <a:p>
            <a:pPr lvl="0"/>
            <a:r>
              <a:rPr lang="en-US" dirty="0"/>
              <a:t>Click to insert title</a:t>
            </a:r>
          </a:p>
        </p:txBody>
      </p:sp>
      <p:sp>
        <p:nvSpPr>
          <p:cNvPr id="20" name="Text Placeholder 7">
            <a:extLst>
              <a:ext uri="{FF2B5EF4-FFF2-40B4-BE49-F238E27FC236}">
                <a16:creationId xmlns:a16="http://schemas.microsoft.com/office/drawing/2014/main" id="{F951F368-6540-4675-9A52-0824638E0EF4}"/>
              </a:ext>
            </a:extLst>
          </p:cNvPr>
          <p:cNvSpPr>
            <a:spLocks noGrp="1"/>
          </p:cNvSpPr>
          <p:nvPr>
            <p:ph type="body" sz="quarter" idx="34" hasCustomPrompt="1"/>
          </p:nvPr>
        </p:nvSpPr>
        <p:spPr>
          <a:xfrm>
            <a:off x="6981372" y="2982336"/>
            <a:ext cx="4020458" cy="1177616"/>
          </a:xfrm>
          <a:prstGeom prst="rect">
            <a:avLst/>
          </a:prstGeom>
        </p:spPr>
        <p:txBody>
          <a:bodyPr>
            <a:noAutofit/>
          </a:bodyPr>
          <a:lstStyle>
            <a:lvl1pPr>
              <a:lnSpc>
                <a:spcPct val="100000"/>
              </a:lnSpc>
              <a:defRPr sz="1200"/>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1" name="Text Placeholder 4">
            <a:extLst>
              <a:ext uri="{FF2B5EF4-FFF2-40B4-BE49-F238E27FC236}">
                <a16:creationId xmlns:a16="http://schemas.microsoft.com/office/drawing/2014/main" id="{B7C16A20-D927-494E-94A9-49AF2E1FA010}"/>
              </a:ext>
            </a:extLst>
          </p:cNvPr>
          <p:cNvSpPr>
            <a:spLocks noGrp="1"/>
          </p:cNvSpPr>
          <p:nvPr>
            <p:ph type="body" sz="quarter" idx="35" hasCustomPrompt="1"/>
          </p:nvPr>
        </p:nvSpPr>
        <p:spPr>
          <a:xfrm>
            <a:off x="5713875" y="1040484"/>
            <a:ext cx="863263" cy="482705"/>
          </a:xfrm>
          <a:prstGeom prst="rect">
            <a:avLst/>
          </a:prstGeom>
          <a:noFill/>
        </p:spPr>
        <p:txBody>
          <a:bodyPr wrap="none" anchor="ctr">
            <a:noAutofit/>
          </a:bodyPr>
          <a:lstStyle>
            <a:lvl1pPr algn="ctr">
              <a:defRPr sz="3600" b="0">
                <a:solidFill>
                  <a:srgbClr val="2C004B"/>
                </a:solidFill>
              </a:defRPr>
            </a:lvl1pPr>
            <a:lvl2pPr>
              <a:defRPr sz="1400"/>
            </a:lvl2pPr>
            <a:lvl3pPr>
              <a:defRPr sz="1200"/>
            </a:lvl3pPr>
            <a:lvl4pPr>
              <a:defRPr sz="1100"/>
            </a:lvl4pPr>
            <a:lvl5pPr>
              <a:defRPr sz="1100"/>
            </a:lvl5pPr>
          </a:lstStyle>
          <a:p>
            <a:pPr lvl="0"/>
            <a:r>
              <a:rPr lang="en-US" dirty="0"/>
              <a:t>Nº</a:t>
            </a:r>
          </a:p>
        </p:txBody>
      </p:sp>
      <p:sp>
        <p:nvSpPr>
          <p:cNvPr id="22" name="Text Placeholder 4">
            <a:extLst>
              <a:ext uri="{FF2B5EF4-FFF2-40B4-BE49-F238E27FC236}">
                <a16:creationId xmlns:a16="http://schemas.microsoft.com/office/drawing/2014/main" id="{936BACCD-6FBF-486E-81CB-3462560DA2CE}"/>
              </a:ext>
            </a:extLst>
          </p:cNvPr>
          <p:cNvSpPr>
            <a:spLocks noGrp="1"/>
          </p:cNvSpPr>
          <p:nvPr>
            <p:ph type="body" sz="quarter" idx="36" hasCustomPrompt="1"/>
          </p:nvPr>
        </p:nvSpPr>
        <p:spPr>
          <a:xfrm>
            <a:off x="5713875" y="2996221"/>
            <a:ext cx="863263" cy="482705"/>
          </a:xfrm>
          <a:prstGeom prst="rect">
            <a:avLst/>
          </a:prstGeom>
          <a:noFill/>
        </p:spPr>
        <p:txBody>
          <a:bodyPr wrap="none" anchor="ctr">
            <a:noAutofit/>
          </a:bodyPr>
          <a:lstStyle>
            <a:lvl1pPr algn="ctr">
              <a:defRPr sz="3600" b="0">
                <a:solidFill>
                  <a:srgbClr val="2C004B"/>
                </a:solidFill>
              </a:defRPr>
            </a:lvl1pPr>
            <a:lvl2pPr>
              <a:defRPr sz="1400"/>
            </a:lvl2pPr>
            <a:lvl3pPr>
              <a:defRPr sz="1200"/>
            </a:lvl3pPr>
            <a:lvl4pPr>
              <a:defRPr sz="1100"/>
            </a:lvl4pPr>
            <a:lvl5pPr>
              <a:defRPr sz="1100"/>
            </a:lvl5pPr>
          </a:lstStyle>
          <a:p>
            <a:pPr lvl="0"/>
            <a:r>
              <a:rPr lang="en-US" dirty="0"/>
              <a:t>Nº</a:t>
            </a:r>
          </a:p>
        </p:txBody>
      </p:sp>
      <p:sp>
        <p:nvSpPr>
          <p:cNvPr id="23" name="Text Placeholder 4">
            <a:extLst>
              <a:ext uri="{FF2B5EF4-FFF2-40B4-BE49-F238E27FC236}">
                <a16:creationId xmlns:a16="http://schemas.microsoft.com/office/drawing/2014/main" id="{48E9C506-31EA-4D04-B660-3B4DB0704112}"/>
              </a:ext>
            </a:extLst>
          </p:cNvPr>
          <p:cNvSpPr>
            <a:spLocks noGrp="1"/>
          </p:cNvSpPr>
          <p:nvPr>
            <p:ph type="body" sz="quarter" idx="37" hasCustomPrompt="1"/>
          </p:nvPr>
        </p:nvSpPr>
        <p:spPr>
          <a:xfrm>
            <a:off x="5713875" y="5107841"/>
            <a:ext cx="863263" cy="482705"/>
          </a:xfrm>
          <a:prstGeom prst="rect">
            <a:avLst/>
          </a:prstGeom>
          <a:noFill/>
        </p:spPr>
        <p:txBody>
          <a:bodyPr wrap="none" anchor="ctr">
            <a:noAutofit/>
          </a:bodyPr>
          <a:lstStyle>
            <a:lvl1pPr algn="ctr">
              <a:defRPr sz="3600" b="0">
                <a:solidFill>
                  <a:srgbClr val="2C004B"/>
                </a:solidFill>
              </a:defRPr>
            </a:lvl1pPr>
            <a:lvl2pPr>
              <a:defRPr sz="1400"/>
            </a:lvl2pPr>
            <a:lvl3pPr>
              <a:defRPr sz="1200"/>
            </a:lvl3pPr>
            <a:lvl4pPr>
              <a:defRPr sz="1100"/>
            </a:lvl4pPr>
            <a:lvl5pPr>
              <a:defRPr sz="1100"/>
            </a:lvl5pPr>
          </a:lstStyle>
          <a:p>
            <a:pPr lvl="0"/>
            <a:r>
              <a:rPr lang="en-US" dirty="0"/>
              <a:t>Nº</a:t>
            </a:r>
          </a:p>
        </p:txBody>
      </p:sp>
    </p:spTree>
    <p:extLst>
      <p:ext uri="{BB962C8B-B14F-4D97-AF65-F5344CB8AC3E}">
        <p14:creationId xmlns:p14="http://schemas.microsoft.com/office/powerpoint/2010/main" val="219475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re seul">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5" name="Object 4"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p:nvPr>
        </p:nvSpPr>
        <p:spPr/>
        <p:txBody>
          <a:bodyPr/>
          <a:lstStyle/>
          <a:p>
            <a:r>
              <a:rPr lang="en-US"/>
              <a:t>Click to edit Master title style</a:t>
            </a:r>
            <a:endParaRPr lang="en-GB"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5" name="Object 4"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713877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ags" Target="../tags/tag2.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12.xml"/><Relationship Id="rId7" Type="http://schemas.openxmlformats.org/officeDocument/2006/relationships/oleObject" Target="../embeddings/oleObject5.bin"/><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tags" Target="../tags/tag7.xml"/><Relationship Id="rId5" Type="http://schemas.openxmlformats.org/officeDocument/2006/relationships/theme" Target="../theme/theme2.xml"/><Relationship Id="rId4"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16.xml"/><Relationship Id="rId7" Type="http://schemas.openxmlformats.org/officeDocument/2006/relationships/oleObject" Target="../embeddings/oleObject8.bin"/><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tags" Target="../tags/tag11.xml"/><Relationship Id="rId5" Type="http://schemas.openxmlformats.org/officeDocument/2006/relationships/theme" Target="../theme/theme3.xml"/><Relationship Id="rId4" Type="http://schemas.openxmlformats.org/officeDocument/2006/relationships/slideLayout" Target="../slideLayouts/slideLayout17.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image" Target="../media/image1.emf"/><Relationship Id="rId5" Type="http://schemas.openxmlformats.org/officeDocument/2006/relationships/oleObject" Target="../embeddings/oleObject12.bin"/><Relationship Id="rId4" Type="http://schemas.openxmlformats.org/officeDocument/2006/relationships/tags" Target="../tags/tag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21" name="Object 20" hidden="1"/>
          <p:cNvGraphicFramePr>
            <a:graphicFrameLocks noChangeAspect="1"/>
          </p:cNvGraphicFramePr>
          <p:nvPr>
            <p:custDataLst>
              <p:tags r:id="rId1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12" imgW="270" imgH="270" progId="TCLayout.ActiveDocument.1">
                  <p:embed/>
                </p:oleObj>
              </mc:Choice>
              <mc:Fallback>
                <p:oleObj name="think-cell Slide" r:id="rId12" imgW="270" imgH="270" progId="TCLayout.ActiveDocument.1">
                  <p:embed/>
                  <p:pic>
                    <p:nvPicPr>
                      <p:cNvPr id="21" name="Object 20" hidden="1"/>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nvGrpSpPr>
          <p:cNvPr id="2" name="Groupe 1"/>
          <p:cNvGrpSpPr/>
          <p:nvPr userDrawn="1"/>
        </p:nvGrpSpPr>
        <p:grpSpPr>
          <a:xfrm>
            <a:off x="11501102" y="171573"/>
            <a:ext cx="419436" cy="388988"/>
            <a:chOff x="11501102" y="171573"/>
            <a:chExt cx="419436" cy="388988"/>
          </a:xfrm>
        </p:grpSpPr>
        <p:sp>
          <p:nvSpPr>
            <p:cNvPr id="4109" name="Freeform 13"/>
            <p:cNvSpPr>
              <a:spLocks/>
            </p:cNvSpPr>
            <p:nvPr userDrawn="1"/>
          </p:nvSpPr>
          <p:spPr bwMode="auto">
            <a:xfrm>
              <a:off x="11644642" y="334376"/>
              <a:ext cx="275896" cy="226185"/>
            </a:xfrm>
            <a:custGeom>
              <a:avLst/>
              <a:gdLst/>
              <a:ahLst/>
              <a:cxnLst>
                <a:cxn ang="0">
                  <a:pos x="125" y="107"/>
                </a:cxn>
                <a:cxn ang="0">
                  <a:pos x="188" y="43"/>
                </a:cxn>
                <a:cxn ang="0">
                  <a:pos x="141" y="0"/>
                </a:cxn>
                <a:cxn ang="0">
                  <a:pos x="49" y="99"/>
                </a:cxn>
                <a:cxn ang="0">
                  <a:pos x="0" y="144"/>
                </a:cxn>
                <a:cxn ang="0">
                  <a:pos x="37" y="154"/>
                </a:cxn>
                <a:cxn ang="0">
                  <a:pos x="125" y="125"/>
                </a:cxn>
                <a:cxn ang="0">
                  <a:pos x="81" y="86"/>
                </a:cxn>
                <a:cxn ang="0">
                  <a:pos x="125" y="107"/>
                </a:cxn>
              </a:cxnLst>
              <a:rect l="0" t="0" r="r" b="b"/>
              <a:pathLst>
                <a:path w="188" h="154">
                  <a:moveTo>
                    <a:pt x="125" y="107"/>
                  </a:moveTo>
                  <a:cubicBezTo>
                    <a:pt x="160" y="107"/>
                    <a:pt x="188" y="78"/>
                    <a:pt x="188" y="43"/>
                  </a:cubicBezTo>
                  <a:cubicBezTo>
                    <a:pt x="186" y="28"/>
                    <a:pt x="181" y="0"/>
                    <a:pt x="141" y="0"/>
                  </a:cubicBezTo>
                  <a:cubicBezTo>
                    <a:pt x="99" y="0"/>
                    <a:pt x="84" y="60"/>
                    <a:pt x="49" y="99"/>
                  </a:cubicBezTo>
                  <a:cubicBezTo>
                    <a:pt x="47" y="121"/>
                    <a:pt x="26" y="140"/>
                    <a:pt x="0" y="144"/>
                  </a:cubicBezTo>
                  <a:cubicBezTo>
                    <a:pt x="6" y="150"/>
                    <a:pt x="20" y="154"/>
                    <a:pt x="37" y="154"/>
                  </a:cubicBezTo>
                  <a:cubicBezTo>
                    <a:pt x="68" y="154"/>
                    <a:pt x="106" y="145"/>
                    <a:pt x="125" y="125"/>
                  </a:cubicBezTo>
                  <a:cubicBezTo>
                    <a:pt x="99" y="126"/>
                    <a:pt x="82" y="109"/>
                    <a:pt x="81" y="86"/>
                  </a:cubicBezTo>
                  <a:cubicBezTo>
                    <a:pt x="93" y="101"/>
                    <a:pt x="108" y="107"/>
                    <a:pt x="125" y="107"/>
                  </a:cubicBezTo>
                </a:path>
              </a:pathLst>
            </a:custGeom>
            <a:solidFill>
              <a:srgbClr val="12ABDB"/>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4110" name="Freeform 14"/>
            <p:cNvSpPr>
              <a:spLocks/>
            </p:cNvSpPr>
            <p:nvPr userDrawn="1"/>
          </p:nvSpPr>
          <p:spPr bwMode="auto">
            <a:xfrm>
              <a:off x="11501102" y="171573"/>
              <a:ext cx="419436" cy="356676"/>
            </a:xfrm>
            <a:custGeom>
              <a:avLst/>
              <a:gdLst/>
              <a:ahLst/>
              <a:cxnLst>
                <a:cxn ang="0">
                  <a:pos x="286" y="152"/>
                </a:cxn>
                <a:cxn ang="0">
                  <a:pos x="237" y="51"/>
                </a:cxn>
                <a:cxn ang="0">
                  <a:pos x="160" y="3"/>
                </a:cxn>
                <a:cxn ang="0">
                  <a:pos x="153" y="0"/>
                </a:cxn>
                <a:cxn ang="0">
                  <a:pos x="153" y="0"/>
                </a:cxn>
                <a:cxn ang="0">
                  <a:pos x="0" y="158"/>
                </a:cxn>
                <a:cxn ang="0">
                  <a:pos x="53" y="236"/>
                </a:cxn>
                <a:cxn ang="0">
                  <a:pos x="107" y="237"/>
                </a:cxn>
                <a:cxn ang="0">
                  <a:pos x="147" y="210"/>
                </a:cxn>
                <a:cxn ang="0">
                  <a:pos x="239" y="111"/>
                </a:cxn>
                <a:cxn ang="0">
                  <a:pos x="286" y="154"/>
                </a:cxn>
                <a:cxn ang="0">
                  <a:pos x="286" y="152"/>
                </a:cxn>
              </a:cxnLst>
              <a:rect l="0" t="0" r="r" b="b"/>
              <a:pathLst>
                <a:path w="286" h="243">
                  <a:moveTo>
                    <a:pt x="286" y="152"/>
                  </a:moveTo>
                  <a:cubicBezTo>
                    <a:pt x="286" y="112"/>
                    <a:pt x="266" y="78"/>
                    <a:pt x="237" y="51"/>
                  </a:cubicBezTo>
                  <a:cubicBezTo>
                    <a:pt x="215" y="30"/>
                    <a:pt x="188" y="15"/>
                    <a:pt x="160" y="3"/>
                  </a:cubicBezTo>
                  <a:cubicBezTo>
                    <a:pt x="158" y="2"/>
                    <a:pt x="156" y="1"/>
                    <a:pt x="153" y="0"/>
                  </a:cubicBezTo>
                  <a:cubicBezTo>
                    <a:pt x="153" y="0"/>
                    <a:pt x="153" y="0"/>
                    <a:pt x="153" y="0"/>
                  </a:cubicBezTo>
                  <a:cubicBezTo>
                    <a:pt x="119" y="41"/>
                    <a:pt x="0" y="72"/>
                    <a:pt x="0" y="158"/>
                  </a:cubicBezTo>
                  <a:cubicBezTo>
                    <a:pt x="0" y="192"/>
                    <a:pt x="21" y="224"/>
                    <a:pt x="53" y="236"/>
                  </a:cubicBezTo>
                  <a:cubicBezTo>
                    <a:pt x="71" y="243"/>
                    <a:pt x="89" y="243"/>
                    <a:pt x="107" y="237"/>
                  </a:cubicBezTo>
                  <a:cubicBezTo>
                    <a:pt x="123" y="232"/>
                    <a:pt x="136" y="222"/>
                    <a:pt x="147" y="210"/>
                  </a:cubicBezTo>
                  <a:cubicBezTo>
                    <a:pt x="182" y="171"/>
                    <a:pt x="197" y="111"/>
                    <a:pt x="239" y="111"/>
                  </a:cubicBezTo>
                  <a:cubicBezTo>
                    <a:pt x="279" y="111"/>
                    <a:pt x="284" y="139"/>
                    <a:pt x="286" y="154"/>
                  </a:cubicBezTo>
                  <a:cubicBezTo>
                    <a:pt x="286" y="154"/>
                    <a:pt x="286" y="153"/>
                    <a:pt x="286" y="152"/>
                  </a:cubicBezTo>
                </a:path>
              </a:pathLst>
            </a:custGeom>
            <a:solidFill>
              <a:srgbClr val="0070AD"/>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grpSp>
      <p:sp>
        <p:nvSpPr>
          <p:cNvPr id="7" name="Retângulo 43">
            <a:extLst>
              <a:ext uri="{FF2B5EF4-FFF2-40B4-BE49-F238E27FC236}">
                <a16:creationId xmlns:a16="http://schemas.microsoft.com/office/drawing/2014/main" id="{25FC8637-25BD-4C09-AF25-56B4243DAB3D}"/>
              </a:ext>
            </a:extLst>
          </p:cNvPr>
          <p:cNvSpPr/>
          <p:nvPr userDrawn="1"/>
        </p:nvSpPr>
        <p:spPr>
          <a:xfrm>
            <a:off x="11751670" y="6650661"/>
            <a:ext cx="176330" cy="123111"/>
          </a:xfrm>
          <a:prstGeom prst="rect">
            <a:avLst/>
          </a:prstGeom>
        </p:spPr>
        <p:txBody>
          <a:bodyPr wrap="none" lIns="0" tIns="0" rIns="0" bIns="0" anchor="ctr" anchorCtr="0">
            <a:spAutoFit/>
          </a:bodyPr>
          <a:lstStyle/>
          <a:p>
            <a:pPr algn="r"/>
            <a:fld id="{0502E5A9-B53C-401E-A0E0-4A359BB0A9E5}" type="slidenum">
              <a:rPr lang="en-US" sz="800" smtClean="0">
                <a:solidFill>
                  <a:schemeClr val="bg1">
                    <a:lumMod val="65000"/>
                  </a:schemeClr>
                </a:solidFill>
                <a:cs typeface="Arial" panose="020B0604020202020204" pitchFamily="34" charset="0"/>
              </a:rPr>
              <a:pPr algn="r"/>
              <a:t>‹#›</a:t>
            </a:fld>
            <a:endParaRPr lang="en-US" sz="800" dirty="0">
              <a:solidFill>
                <a:schemeClr val="bg1">
                  <a:lumMod val="65000"/>
                </a:schemeClr>
              </a:solidFill>
              <a:cs typeface="Arial" panose="020B0604020202020204" pitchFamily="34" charset="0"/>
            </a:endParaRPr>
          </a:p>
        </p:txBody>
      </p:sp>
      <p:sp>
        <p:nvSpPr>
          <p:cNvPr id="6" name="Text Placeholder 7">
            <a:extLst>
              <a:ext uri="{FF2B5EF4-FFF2-40B4-BE49-F238E27FC236}">
                <a16:creationId xmlns:a16="http://schemas.microsoft.com/office/drawing/2014/main" id="{E824319D-02CC-441E-87B5-E9D15DE8CA35}"/>
              </a:ext>
            </a:extLst>
          </p:cNvPr>
          <p:cNvSpPr txBox="1">
            <a:spLocks/>
          </p:cNvSpPr>
          <p:nvPr userDrawn="1"/>
        </p:nvSpPr>
        <p:spPr>
          <a:xfrm>
            <a:off x="9017223" y="6650661"/>
            <a:ext cx="2664297" cy="123111"/>
          </a:xfrm>
          <a:prstGeom prst="rect">
            <a:avLst/>
          </a:prstGeom>
        </p:spPr>
        <p:txBody>
          <a:bodyPr lIns="0" tIns="0" rIns="0" bIns="0" anchor="ctr" anchorCtr="0">
            <a:noAutofit/>
          </a:bodyPr>
          <a:lstStyle>
            <a:lvl1pPr marL="0" indent="0" algn="l" defTabSz="914400" rtl="0" eaLnBrk="1" latinLnBrk="0" hangingPunct="1">
              <a:lnSpc>
                <a:spcPct val="100000"/>
              </a:lnSpc>
              <a:spcBef>
                <a:spcPts val="1000"/>
              </a:spcBef>
              <a:buFont typeface="Arial" panose="020B0604020202020204" pitchFamily="34" charset="0"/>
              <a:buNone/>
              <a:defRPr sz="800" kern="1200">
                <a:solidFill>
                  <a:srgbClr val="7F7F7F"/>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indent="0" algn="r"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sz="700" dirty="0">
                <a:solidFill>
                  <a:schemeClr val="bg1">
                    <a:lumMod val="65000"/>
                  </a:schemeClr>
                </a:solidFill>
              </a:rPr>
              <a:t>© Capgemini 2021. All rights reserved  </a:t>
            </a:r>
            <a:r>
              <a:rPr lang="en-US" sz="700" dirty="0">
                <a:solidFill>
                  <a:schemeClr val="accent2"/>
                </a:solidFill>
              </a:rPr>
              <a:t>|</a:t>
            </a:r>
          </a:p>
        </p:txBody>
      </p:sp>
      <p:sp>
        <p:nvSpPr>
          <p:cNvPr id="8" name="Text Placeholder 7">
            <a:extLst>
              <a:ext uri="{FF2B5EF4-FFF2-40B4-BE49-F238E27FC236}">
                <a16:creationId xmlns:a16="http://schemas.microsoft.com/office/drawing/2014/main" id="{E824319D-02CC-441E-87B5-E9D15DE8CA35}"/>
              </a:ext>
            </a:extLst>
          </p:cNvPr>
          <p:cNvSpPr txBox="1">
            <a:spLocks/>
          </p:cNvSpPr>
          <p:nvPr userDrawn="1"/>
        </p:nvSpPr>
        <p:spPr>
          <a:xfrm>
            <a:off x="227348" y="6650661"/>
            <a:ext cx="4716524" cy="123111"/>
          </a:xfrm>
          <a:prstGeom prst="rect">
            <a:avLst/>
          </a:prstGeom>
        </p:spPr>
        <p:txBody>
          <a:bodyPr wrap="none" lIns="0" tIns="0" rIns="0" bIns="0" anchor="ctr" anchorCtr="0">
            <a:noAutofit/>
          </a:bodyPr>
          <a:lstStyle>
            <a:lvl1pPr marL="0" indent="0" algn="l" defTabSz="914400" rtl="0" eaLnBrk="1" latinLnBrk="0" hangingPunct="1">
              <a:lnSpc>
                <a:spcPct val="100000"/>
              </a:lnSpc>
              <a:spcBef>
                <a:spcPts val="1000"/>
              </a:spcBef>
              <a:buFont typeface="Arial" panose="020B0604020202020204" pitchFamily="34" charset="0"/>
              <a:buNone/>
              <a:defRPr sz="800" kern="1200">
                <a:solidFill>
                  <a:srgbClr val="7F7F7F"/>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700" dirty="0">
                <a:solidFill>
                  <a:schemeClr val="bg1">
                    <a:lumMod val="65000"/>
                  </a:schemeClr>
                </a:solidFill>
              </a:rPr>
              <a:t>Presentation Title | Author | Date</a:t>
            </a:r>
          </a:p>
        </p:txBody>
      </p:sp>
      <p:sp>
        <p:nvSpPr>
          <p:cNvPr id="4" name="Espace réservé du texte 3"/>
          <p:cNvSpPr>
            <a:spLocks noGrp="1"/>
          </p:cNvSpPr>
          <p:nvPr userDrawn="1">
            <p:ph type="body" idx="1"/>
          </p:nvPr>
        </p:nvSpPr>
        <p:spPr>
          <a:xfrm>
            <a:off x="227348" y="1815352"/>
            <a:ext cx="11700000" cy="4466201"/>
          </a:xfrm>
          <a:prstGeom prst="rect">
            <a:avLst/>
          </a:prstGeom>
        </p:spPr>
        <p:txBody>
          <a:bodyPr vert="horz" lIns="0" tIns="0" rIns="0" bIns="0" rtlCol="0">
            <a:normAutofit/>
          </a:body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en-US" dirty="0"/>
          </a:p>
        </p:txBody>
      </p:sp>
      <p:sp>
        <p:nvSpPr>
          <p:cNvPr id="9" name="Espace réservé du titre 8"/>
          <p:cNvSpPr>
            <a:spLocks noGrp="1"/>
          </p:cNvSpPr>
          <p:nvPr>
            <p:ph type="title"/>
          </p:nvPr>
        </p:nvSpPr>
        <p:spPr>
          <a:xfrm>
            <a:off x="227349" y="0"/>
            <a:ext cx="11125236" cy="1104900"/>
          </a:xfrm>
          <a:prstGeom prst="rect">
            <a:avLst/>
          </a:prstGeom>
        </p:spPr>
        <p:txBody>
          <a:bodyPr vert="horz" lIns="0" tIns="0" rIns="0" bIns="0" rtlCol="0" anchor="ctr">
            <a:no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lang="fr-FR" dirty="0"/>
              <a:t>Click to insert </a:t>
            </a:r>
            <a:r>
              <a:rPr lang="fr-FR" dirty="0" err="1"/>
              <a:t>title</a:t>
            </a:r>
            <a:endParaRPr lang="en-US" dirty="0"/>
          </a:p>
        </p:txBody>
      </p:sp>
      <p:grpSp>
        <p:nvGrpSpPr>
          <p:cNvPr id="3" name="Groupe 2">
            <a:extLst>
              <a:ext uri="{FF2B5EF4-FFF2-40B4-BE49-F238E27FC236}">
                <a16:creationId xmlns:a16="http://schemas.microsoft.com/office/drawing/2014/main" id="{231F4250-75BE-456B-A9D8-680BA4145249}"/>
              </a:ext>
            </a:extLst>
          </p:cNvPr>
          <p:cNvGrpSpPr/>
          <p:nvPr userDrawn="1"/>
        </p:nvGrpSpPr>
        <p:grpSpPr>
          <a:xfrm>
            <a:off x="12355040" y="33161"/>
            <a:ext cx="360000" cy="1800000"/>
            <a:chOff x="12355040" y="33161"/>
            <a:chExt cx="360000" cy="1800000"/>
          </a:xfrm>
        </p:grpSpPr>
        <p:sp>
          <p:nvSpPr>
            <p:cNvPr id="11" name="Rectangle 10">
              <a:extLst>
                <a:ext uri="{FF2B5EF4-FFF2-40B4-BE49-F238E27FC236}">
                  <a16:creationId xmlns:a16="http://schemas.microsoft.com/office/drawing/2014/main" id="{EF1244FD-1856-4971-9A73-AD6DF3F42A90}"/>
                </a:ext>
              </a:extLst>
            </p:cNvPr>
            <p:cNvSpPr/>
            <p:nvPr userDrawn="1"/>
          </p:nvSpPr>
          <p:spPr>
            <a:xfrm>
              <a:off x="12355040" y="33161"/>
              <a:ext cx="360000" cy="360000"/>
            </a:xfrm>
            <a:prstGeom prst="rect">
              <a:avLst/>
            </a:pr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12" name="Rectangle 11">
              <a:extLst>
                <a:ext uri="{FF2B5EF4-FFF2-40B4-BE49-F238E27FC236}">
                  <a16:creationId xmlns:a16="http://schemas.microsoft.com/office/drawing/2014/main" id="{22B40C78-6F20-4C95-AB26-B29FEC0FF747}"/>
                </a:ext>
              </a:extLst>
            </p:cNvPr>
            <p:cNvSpPr/>
            <p:nvPr userDrawn="1"/>
          </p:nvSpPr>
          <p:spPr>
            <a:xfrm>
              <a:off x="12355040" y="393161"/>
              <a:ext cx="36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13" name="Rectangle 12">
              <a:extLst>
                <a:ext uri="{FF2B5EF4-FFF2-40B4-BE49-F238E27FC236}">
                  <a16:creationId xmlns:a16="http://schemas.microsoft.com/office/drawing/2014/main" id="{1AED4E7D-39CE-49AE-9D4C-16EA940CBE5F}"/>
                </a:ext>
              </a:extLst>
            </p:cNvPr>
            <p:cNvSpPr/>
            <p:nvPr userDrawn="1"/>
          </p:nvSpPr>
          <p:spPr>
            <a:xfrm>
              <a:off x="12355040" y="753161"/>
              <a:ext cx="360000" cy="360000"/>
            </a:xfrm>
            <a:prstGeom prst="rect">
              <a:avLst/>
            </a:pr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14" name="Rectangle 13">
              <a:extLst>
                <a:ext uri="{FF2B5EF4-FFF2-40B4-BE49-F238E27FC236}">
                  <a16:creationId xmlns:a16="http://schemas.microsoft.com/office/drawing/2014/main" id="{392DC803-B0F7-4D0E-81CA-9DDCB14FA42C}"/>
                </a:ext>
              </a:extLst>
            </p:cNvPr>
            <p:cNvSpPr/>
            <p:nvPr userDrawn="1"/>
          </p:nvSpPr>
          <p:spPr>
            <a:xfrm>
              <a:off x="12355040" y="1113161"/>
              <a:ext cx="360000" cy="36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15" name="Rectangle 14">
              <a:extLst>
                <a:ext uri="{FF2B5EF4-FFF2-40B4-BE49-F238E27FC236}">
                  <a16:creationId xmlns:a16="http://schemas.microsoft.com/office/drawing/2014/main" id="{03C5671A-353B-4887-BEEF-56CEFAE8D83D}"/>
                </a:ext>
              </a:extLst>
            </p:cNvPr>
            <p:cNvSpPr/>
            <p:nvPr userDrawn="1"/>
          </p:nvSpPr>
          <p:spPr>
            <a:xfrm>
              <a:off x="12355040" y="1473161"/>
              <a:ext cx="360000" cy="360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grpSp>
      <p:grpSp>
        <p:nvGrpSpPr>
          <p:cNvPr id="5" name="Groupe 4">
            <a:extLst>
              <a:ext uri="{FF2B5EF4-FFF2-40B4-BE49-F238E27FC236}">
                <a16:creationId xmlns:a16="http://schemas.microsoft.com/office/drawing/2014/main" id="{CC6ACEFF-8651-4C08-BAF6-3BFAE6473DAF}"/>
              </a:ext>
            </a:extLst>
          </p:cNvPr>
          <p:cNvGrpSpPr/>
          <p:nvPr userDrawn="1"/>
        </p:nvGrpSpPr>
        <p:grpSpPr>
          <a:xfrm>
            <a:off x="12355040" y="1954479"/>
            <a:ext cx="360000" cy="4875772"/>
            <a:chOff x="12355040" y="1954479"/>
            <a:chExt cx="360000" cy="4875772"/>
          </a:xfrm>
        </p:grpSpPr>
        <p:sp>
          <p:nvSpPr>
            <p:cNvPr id="16" name="Rectangle 15">
              <a:extLst>
                <a:ext uri="{FF2B5EF4-FFF2-40B4-BE49-F238E27FC236}">
                  <a16:creationId xmlns:a16="http://schemas.microsoft.com/office/drawing/2014/main" id="{D27E2B2B-AB85-4173-AB1F-61084925AA83}"/>
                </a:ext>
              </a:extLst>
            </p:cNvPr>
            <p:cNvSpPr/>
            <p:nvPr userDrawn="1"/>
          </p:nvSpPr>
          <p:spPr>
            <a:xfrm>
              <a:off x="12355040" y="1954479"/>
              <a:ext cx="360000" cy="360000"/>
            </a:xfrm>
            <a:prstGeom prst="rect">
              <a:avLst/>
            </a:prstGeom>
            <a:solidFill>
              <a:srgbClr val="80B8D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lgn="ctr">
                <a:spcAft>
                  <a:spcPts val="300"/>
                </a:spcAft>
              </a:pPr>
              <a:endParaRPr lang="en-GB" sz="900" dirty="0"/>
            </a:p>
          </p:txBody>
        </p:sp>
        <p:sp>
          <p:nvSpPr>
            <p:cNvPr id="17" name="Rectangle 16">
              <a:extLst>
                <a:ext uri="{FF2B5EF4-FFF2-40B4-BE49-F238E27FC236}">
                  <a16:creationId xmlns:a16="http://schemas.microsoft.com/office/drawing/2014/main" id="{0DDEBD8A-CA0B-4D62-9426-DFB2D4742184}"/>
                </a:ext>
              </a:extLst>
            </p:cNvPr>
            <p:cNvSpPr/>
            <p:nvPr userDrawn="1"/>
          </p:nvSpPr>
          <p:spPr>
            <a:xfrm>
              <a:off x="12355040" y="2301846"/>
              <a:ext cx="360000" cy="360000"/>
            </a:xfrm>
            <a:prstGeom prst="rect">
              <a:avLst/>
            </a:prstGeom>
            <a:solidFill>
              <a:srgbClr val="88D5E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marL="58738" algn="ctr">
                <a:spcAft>
                  <a:spcPts val="300"/>
                </a:spcAft>
              </a:pPr>
              <a:endParaRPr lang="en-GB" sz="900" dirty="0"/>
            </a:p>
          </p:txBody>
        </p:sp>
        <p:sp>
          <p:nvSpPr>
            <p:cNvPr id="18" name="Rectangle 17">
              <a:extLst>
                <a:ext uri="{FF2B5EF4-FFF2-40B4-BE49-F238E27FC236}">
                  <a16:creationId xmlns:a16="http://schemas.microsoft.com/office/drawing/2014/main" id="{65515214-3AFD-4A2B-95C5-2FDFF59A1BE2}"/>
                </a:ext>
              </a:extLst>
            </p:cNvPr>
            <p:cNvSpPr/>
            <p:nvPr userDrawn="1"/>
          </p:nvSpPr>
          <p:spPr>
            <a:xfrm>
              <a:off x="12355040" y="5080782"/>
              <a:ext cx="360000" cy="360000"/>
            </a:xfrm>
            <a:prstGeom prst="rect">
              <a:avLst/>
            </a:prstGeom>
            <a:solidFill>
              <a:srgbClr val="6D64C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19" name="Rectangle 18">
              <a:extLst>
                <a:ext uri="{FF2B5EF4-FFF2-40B4-BE49-F238E27FC236}">
                  <a16:creationId xmlns:a16="http://schemas.microsoft.com/office/drawing/2014/main" id="{D674829A-E5EF-4140-B9ED-AC7745AB028D}"/>
                </a:ext>
              </a:extLst>
            </p:cNvPr>
            <p:cNvSpPr/>
            <p:nvPr userDrawn="1"/>
          </p:nvSpPr>
          <p:spPr>
            <a:xfrm>
              <a:off x="12355040" y="6470251"/>
              <a:ext cx="360000" cy="360000"/>
            </a:xfrm>
            <a:prstGeom prst="rect">
              <a:avLst/>
            </a:prstGeom>
            <a:solidFill>
              <a:srgbClr val="FF632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20" name="Rectangle 19">
              <a:extLst>
                <a:ext uri="{FF2B5EF4-FFF2-40B4-BE49-F238E27FC236}">
                  <a16:creationId xmlns:a16="http://schemas.microsoft.com/office/drawing/2014/main" id="{E59B3FCE-0262-45FE-BE39-9459C5BC7FEE}"/>
                </a:ext>
              </a:extLst>
            </p:cNvPr>
            <p:cNvSpPr/>
            <p:nvPr userDrawn="1"/>
          </p:nvSpPr>
          <p:spPr>
            <a:xfrm>
              <a:off x="12355040" y="4038681"/>
              <a:ext cx="360000" cy="360000"/>
            </a:xfrm>
            <a:prstGeom prst="rect">
              <a:avLst/>
            </a:prstGeom>
            <a:solidFill>
              <a:srgbClr val="C8FF1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22" name="Rectangle 21">
              <a:extLst>
                <a:ext uri="{FF2B5EF4-FFF2-40B4-BE49-F238E27FC236}">
                  <a16:creationId xmlns:a16="http://schemas.microsoft.com/office/drawing/2014/main" id="{F5D692DE-D6DE-4022-9F2F-5F8C1403E4D0}"/>
                </a:ext>
              </a:extLst>
            </p:cNvPr>
            <p:cNvSpPr/>
            <p:nvPr userDrawn="1"/>
          </p:nvSpPr>
          <p:spPr>
            <a:xfrm>
              <a:off x="12355040" y="4733415"/>
              <a:ext cx="360000" cy="360000"/>
            </a:xfrm>
            <a:prstGeom prst="rect">
              <a:avLst/>
            </a:prstGeom>
            <a:solidFill>
              <a:srgbClr val="7E39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23" name="Rectangle 22">
              <a:extLst>
                <a:ext uri="{FF2B5EF4-FFF2-40B4-BE49-F238E27FC236}">
                  <a16:creationId xmlns:a16="http://schemas.microsoft.com/office/drawing/2014/main" id="{35EEF2F0-E01D-4851-96E7-30214EC78A3B}"/>
                </a:ext>
              </a:extLst>
            </p:cNvPr>
            <p:cNvSpPr/>
            <p:nvPr userDrawn="1"/>
          </p:nvSpPr>
          <p:spPr>
            <a:xfrm>
              <a:off x="12355040" y="3691314"/>
              <a:ext cx="360000" cy="360000"/>
            </a:xfrm>
            <a:prstGeom prst="rect">
              <a:avLst/>
            </a:prstGeom>
            <a:solidFill>
              <a:srgbClr val="00C37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24" name="Rectangle 23">
              <a:extLst>
                <a:ext uri="{FF2B5EF4-FFF2-40B4-BE49-F238E27FC236}">
                  <a16:creationId xmlns:a16="http://schemas.microsoft.com/office/drawing/2014/main" id="{468B1DDD-74B0-4453-A996-5BA8693FF545}"/>
                </a:ext>
              </a:extLst>
            </p:cNvPr>
            <p:cNvSpPr/>
            <p:nvPr userDrawn="1"/>
          </p:nvSpPr>
          <p:spPr>
            <a:xfrm>
              <a:off x="12355040" y="2649213"/>
              <a:ext cx="360000" cy="360000"/>
            </a:xfrm>
            <a:prstGeom prst="rect">
              <a:avLst/>
            </a:prstGeom>
            <a:solidFill>
              <a:srgbClr val="15636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25" name="Rectangle 24">
              <a:extLst>
                <a:ext uri="{FF2B5EF4-FFF2-40B4-BE49-F238E27FC236}">
                  <a16:creationId xmlns:a16="http://schemas.microsoft.com/office/drawing/2014/main" id="{8809D5E9-1B2A-4D30-A4DD-47B7C9BBCEDC}"/>
                </a:ext>
              </a:extLst>
            </p:cNvPr>
            <p:cNvSpPr/>
            <p:nvPr userDrawn="1"/>
          </p:nvSpPr>
          <p:spPr>
            <a:xfrm>
              <a:off x="12355040" y="2996580"/>
              <a:ext cx="360000" cy="360000"/>
            </a:xfrm>
            <a:prstGeom prst="rect">
              <a:avLst/>
            </a:prstGeom>
            <a:solidFill>
              <a:srgbClr val="0F999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26" name="Rectangle 25">
              <a:extLst>
                <a:ext uri="{FF2B5EF4-FFF2-40B4-BE49-F238E27FC236}">
                  <a16:creationId xmlns:a16="http://schemas.microsoft.com/office/drawing/2014/main" id="{995FF3A0-94CA-40BA-AF81-B777FF5FD489}"/>
                </a:ext>
              </a:extLst>
            </p:cNvPr>
            <p:cNvSpPr/>
            <p:nvPr userDrawn="1"/>
          </p:nvSpPr>
          <p:spPr>
            <a:xfrm>
              <a:off x="12355040" y="3343947"/>
              <a:ext cx="360000" cy="360000"/>
            </a:xfrm>
            <a:prstGeom prst="rect">
              <a:avLst/>
            </a:prstGeom>
            <a:solidFill>
              <a:srgbClr val="01D1D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27" name="Rectangle 26">
              <a:extLst>
                <a:ext uri="{FF2B5EF4-FFF2-40B4-BE49-F238E27FC236}">
                  <a16:creationId xmlns:a16="http://schemas.microsoft.com/office/drawing/2014/main" id="{9F83F12C-5135-43B7-B1D8-A0A72DB85AED}"/>
                </a:ext>
              </a:extLst>
            </p:cNvPr>
            <p:cNvSpPr/>
            <p:nvPr userDrawn="1"/>
          </p:nvSpPr>
          <p:spPr>
            <a:xfrm>
              <a:off x="12355040" y="6122883"/>
              <a:ext cx="360000" cy="360000"/>
            </a:xfrm>
            <a:prstGeom prst="rect">
              <a:avLst/>
            </a:prstGeom>
            <a:solidFill>
              <a:srgbClr val="FF7E8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28" name="Rectangle 27">
              <a:extLst>
                <a:ext uri="{FF2B5EF4-FFF2-40B4-BE49-F238E27FC236}">
                  <a16:creationId xmlns:a16="http://schemas.microsoft.com/office/drawing/2014/main" id="{256CA1CF-2C4A-42DA-94F5-CB5E5B47F24B}"/>
                </a:ext>
              </a:extLst>
            </p:cNvPr>
            <p:cNvSpPr/>
            <p:nvPr userDrawn="1"/>
          </p:nvSpPr>
          <p:spPr>
            <a:xfrm>
              <a:off x="12355040" y="5775516"/>
              <a:ext cx="360000" cy="360000"/>
            </a:xfrm>
            <a:prstGeom prst="rect">
              <a:avLst/>
            </a:prstGeom>
            <a:solidFill>
              <a:srgbClr val="CB29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29" name="Rectangle 28">
              <a:extLst>
                <a:ext uri="{FF2B5EF4-FFF2-40B4-BE49-F238E27FC236}">
                  <a16:creationId xmlns:a16="http://schemas.microsoft.com/office/drawing/2014/main" id="{47F07AFA-8569-4B3B-854A-60B26629D96D}"/>
                </a:ext>
              </a:extLst>
            </p:cNvPr>
            <p:cNvSpPr/>
            <p:nvPr userDrawn="1"/>
          </p:nvSpPr>
          <p:spPr>
            <a:xfrm>
              <a:off x="12355040" y="5428149"/>
              <a:ext cx="360000" cy="360000"/>
            </a:xfrm>
            <a:prstGeom prst="rect">
              <a:avLst/>
            </a:prstGeom>
            <a:solidFill>
              <a:srgbClr val="86086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30" name="Rectangle 29">
              <a:extLst>
                <a:ext uri="{FF2B5EF4-FFF2-40B4-BE49-F238E27FC236}">
                  <a16:creationId xmlns:a16="http://schemas.microsoft.com/office/drawing/2014/main" id="{8103554C-8B73-4C9A-AFFF-55D6E47A0E76}"/>
                </a:ext>
              </a:extLst>
            </p:cNvPr>
            <p:cNvSpPr/>
            <p:nvPr userDrawn="1"/>
          </p:nvSpPr>
          <p:spPr>
            <a:xfrm>
              <a:off x="12355040" y="4386048"/>
              <a:ext cx="360000" cy="360000"/>
            </a:xfrm>
            <a:prstGeom prst="rect">
              <a:avLst/>
            </a:prstGeom>
            <a:solidFill>
              <a:srgbClr val="4701A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grpSp>
    </p:spTree>
    <p:extLst>
      <p:ext uri="{BB962C8B-B14F-4D97-AF65-F5344CB8AC3E}">
        <p14:creationId xmlns:p14="http://schemas.microsoft.com/office/powerpoint/2010/main" val="1762778664"/>
      </p:ext>
    </p:extLst>
  </p:cSld>
  <p:clrMap bg1="lt1" tx1="dk1" bg2="lt2" tx2="dk2" accent1="accent1" accent2="accent2" accent3="accent3" accent4="accent4" accent5="accent5" accent6="accent6" hlink="hlink" folHlink="folHlink"/>
  <p:sldLayoutIdLst>
    <p:sldLayoutId id="2147483828" r:id="rId1"/>
    <p:sldLayoutId id="2147483827" r:id="rId2"/>
    <p:sldLayoutId id="2147483831" r:id="rId3"/>
    <p:sldLayoutId id="2147483833" r:id="rId4"/>
    <p:sldLayoutId id="2147483837" r:id="rId5"/>
    <p:sldLayoutId id="2147483834" r:id="rId6"/>
    <p:sldLayoutId id="2147483883" r:id="rId7"/>
    <p:sldLayoutId id="2147483821" r:id="rId8"/>
    <p:sldLayoutId id="2147483877" r:id="rId9"/>
  </p:sldLayoutIdLst>
  <p:txStyles>
    <p:titleStyle>
      <a:lvl1pPr marL="0" marR="0" indent="0" algn="l" defTabSz="914400" rtl="0" eaLnBrk="1" fontAlgn="auto" latinLnBrk="0" hangingPunct="1">
        <a:lnSpc>
          <a:spcPct val="90000"/>
        </a:lnSpc>
        <a:spcBef>
          <a:spcPct val="0"/>
        </a:spcBef>
        <a:spcAft>
          <a:spcPts val="0"/>
        </a:spcAft>
        <a:buClrTx/>
        <a:buSzTx/>
        <a:buFontTx/>
        <a:buNone/>
        <a:tabLst/>
        <a:defRPr kumimoji="0" lang="en-US" sz="3000" b="0" i="0" u="none" strike="noStrike" kern="1200" cap="none" spc="0" normalizeH="0" baseline="0" noProof="0" dirty="0">
          <a:ln>
            <a:noFill/>
          </a:ln>
          <a:solidFill>
            <a:schemeClr val="accent1"/>
          </a:solidFill>
          <a:effectLst/>
          <a:uLnTx/>
          <a:uFillTx/>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j-lt"/>
          <a:ea typeface="+mn-ea"/>
          <a:cs typeface="+mn-cs"/>
        </a:defRPr>
      </a:lvl1pPr>
      <a:lvl2pPr marL="266700" indent="-177800" algn="l" defTabSz="914400" rtl="0" eaLnBrk="1" latinLnBrk="0" hangingPunct="1">
        <a:lnSpc>
          <a:spcPct val="90000"/>
        </a:lnSpc>
        <a:spcBef>
          <a:spcPts val="500"/>
        </a:spcBef>
        <a:buClr>
          <a:schemeClr val="accent1"/>
        </a:buClr>
        <a:buFont typeface="Wingdings" panose="05000000000000000000" pitchFamily="2" charset="2"/>
        <a:buChar char="§"/>
        <a:defRPr sz="1800" kern="1200">
          <a:solidFill>
            <a:schemeClr val="tx1"/>
          </a:solidFill>
          <a:latin typeface="+mj-lt"/>
          <a:ea typeface="+mn-ea"/>
          <a:cs typeface="+mn-cs"/>
        </a:defRPr>
      </a:lvl2pPr>
      <a:lvl3pPr marL="444500" indent="-177800" algn="l" defTabSz="914400" rtl="0" eaLnBrk="1" latinLnBrk="0" hangingPunct="1">
        <a:lnSpc>
          <a:spcPct val="90000"/>
        </a:lnSpc>
        <a:spcBef>
          <a:spcPts val="500"/>
        </a:spcBef>
        <a:buClr>
          <a:schemeClr val="accent2"/>
        </a:buClr>
        <a:buFont typeface="Arial" panose="020B0604020202020204" pitchFamily="34" charset="0"/>
        <a:buChar char="•"/>
        <a:defRPr sz="1600" kern="1200">
          <a:solidFill>
            <a:schemeClr val="tx1"/>
          </a:solidFill>
          <a:latin typeface="+mj-lt"/>
          <a:ea typeface="+mn-ea"/>
          <a:cs typeface="+mn-cs"/>
        </a:defRPr>
      </a:lvl3pPr>
      <a:lvl4pPr marL="622300" indent="-177800" algn="l" defTabSz="914400" rtl="0" eaLnBrk="1" latinLnBrk="0" hangingPunct="1">
        <a:lnSpc>
          <a:spcPct val="90000"/>
        </a:lnSpc>
        <a:spcBef>
          <a:spcPts val="500"/>
        </a:spcBef>
        <a:buClr>
          <a:schemeClr val="accent3"/>
        </a:buClr>
        <a:buFont typeface="Verdana" panose="020B0604030504040204" pitchFamily="34" charset="0"/>
        <a:buChar char="‒"/>
        <a:defRPr sz="1400" kern="1200">
          <a:solidFill>
            <a:schemeClr val="tx1"/>
          </a:solidFill>
          <a:latin typeface="+mj-lt"/>
          <a:ea typeface="+mn-ea"/>
          <a:cs typeface="+mn-cs"/>
        </a:defRPr>
      </a:lvl4pPr>
      <a:lvl5pPr marL="812800" indent="-190500" algn="l" defTabSz="914400" rtl="0" eaLnBrk="1" latinLnBrk="0" hangingPunct="1">
        <a:lnSpc>
          <a:spcPct val="90000"/>
        </a:lnSpc>
        <a:spcBef>
          <a:spcPts val="500"/>
        </a:spcBef>
        <a:buClr>
          <a:schemeClr val="accent5"/>
        </a:buClr>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09">
          <p15:clr>
            <a:srgbClr val="F26B43"/>
          </p15:clr>
        </p15:guide>
        <p15:guide id="2" pos="7506">
          <p15:clr>
            <a:srgbClr val="F26B43"/>
          </p15:clr>
        </p15:guide>
        <p15:guide id="3" orient="horz" pos="4088">
          <p15:clr>
            <a:srgbClr val="F26B43"/>
          </p15:clr>
        </p15:guide>
        <p15:guide id="4" pos="143">
          <p15:clr>
            <a:srgbClr val="F26B43"/>
          </p15:clr>
        </p15:guide>
        <p15:guide id="5" orient="horz" pos="1139">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21" name="Object 20" hidden="1"/>
          <p:cNvGraphicFramePr>
            <a:graphicFrameLocks noChangeAspect="1"/>
          </p:cNvGraphicFramePr>
          <p:nvPr>
            <p:custDataLst>
              <p:tags r:id="rId6"/>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7" imgW="270" imgH="270" progId="TCLayout.ActiveDocument.1">
                  <p:embed/>
                </p:oleObj>
              </mc:Choice>
              <mc:Fallback>
                <p:oleObj name="think-cell Slide" r:id="rId7" imgW="270" imgH="270" progId="TCLayout.ActiveDocument.1">
                  <p:embed/>
                  <p:pic>
                    <p:nvPicPr>
                      <p:cNvPr id="21" name="Object 20" hidden="1"/>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nvGrpSpPr>
          <p:cNvPr id="2" name="Groupe 1"/>
          <p:cNvGrpSpPr/>
          <p:nvPr userDrawn="1"/>
        </p:nvGrpSpPr>
        <p:grpSpPr>
          <a:xfrm>
            <a:off x="11501102" y="171573"/>
            <a:ext cx="419436" cy="388988"/>
            <a:chOff x="11501102" y="171573"/>
            <a:chExt cx="419436" cy="388988"/>
          </a:xfrm>
        </p:grpSpPr>
        <p:sp>
          <p:nvSpPr>
            <p:cNvPr id="9" name="Freeform 13"/>
            <p:cNvSpPr>
              <a:spLocks/>
            </p:cNvSpPr>
            <p:nvPr userDrawn="1"/>
          </p:nvSpPr>
          <p:spPr bwMode="auto">
            <a:xfrm>
              <a:off x="11644642" y="334376"/>
              <a:ext cx="275896" cy="226185"/>
            </a:xfrm>
            <a:custGeom>
              <a:avLst/>
              <a:gdLst/>
              <a:ahLst/>
              <a:cxnLst>
                <a:cxn ang="0">
                  <a:pos x="125" y="107"/>
                </a:cxn>
                <a:cxn ang="0">
                  <a:pos x="188" y="43"/>
                </a:cxn>
                <a:cxn ang="0">
                  <a:pos x="141" y="0"/>
                </a:cxn>
                <a:cxn ang="0">
                  <a:pos x="49" y="99"/>
                </a:cxn>
                <a:cxn ang="0">
                  <a:pos x="0" y="144"/>
                </a:cxn>
                <a:cxn ang="0">
                  <a:pos x="37" y="154"/>
                </a:cxn>
                <a:cxn ang="0">
                  <a:pos x="125" y="125"/>
                </a:cxn>
                <a:cxn ang="0">
                  <a:pos x="81" y="86"/>
                </a:cxn>
                <a:cxn ang="0">
                  <a:pos x="125" y="107"/>
                </a:cxn>
              </a:cxnLst>
              <a:rect l="0" t="0" r="r" b="b"/>
              <a:pathLst>
                <a:path w="188" h="154">
                  <a:moveTo>
                    <a:pt x="125" y="107"/>
                  </a:moveTo>
                  <a:cubicBezTo>
                    <a:pt x="160" y="107"/>
                    <a:pt x="188" y="78"/>
                    <a:pt x="188" y="43"/>
                  </a:cubicBezTo>
                  <a:cubicBezTo>
                    <a:pt x="186" y="28"/>
                    <a:pt x="181" y="0"/>
                    <a:pt x="141" y="0"/>
                  </a:cubicBezTo>
                  <a:cubicBezTo>
                    <a:pt x="99" y="0"/>
                    <a:pt x="84" y="60"/>
                    <a:pt x="49" y="99"/>
                  </a:cubicBezTo>
                  <a:cubicBezTo>
                    <a:pt x="47" y="121"/>
                    <a:pt x="26" y="140"/>
                    <a:pt x="0" y="144"/>
                  </a:cubicBezTo>
                  <a:cubicBezTo>
                    <a:pt x="6" y="150"/>
                    <a:pt x="20" y="154"/>
                    <a:pt x="37" y="154"/>
                  </a:cubicBezTo>
                  <a:cubicBezTo>
                    <a:pt x="68" y="154"/>
                    <a:pt x="106" y="145"/>
                    <a:pt x="125" y="125"/>
                  </a:cubicBezTo>
                  <a:cubicBezTo>
                    <a:pt x="99" y="126"/>
                    <a:pt x="82" y="109"/>
                    <a:pt x="81" y="86"/>
                  </a:cubicBezTo>
                  <a:cubicBezTo>
                    <a:pt x="93" y="101"/>
                    <a:pt x="108" y="107"/>
                    <a:pt x="125" y="107"/>
                  </a:cubicBezTo>
                </a:path>
              </a:pathLst>
            </a:custGeom>
            <a:solidFill>
              <a:srgbClr val="12ABDB"/>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10" name="Freeform 14"/>
            <p:cNvSpPr>
              <a:spLocks/>
            </p:cNvSpPr>
            <p:nvPr userDrawn="1"/>
          </p:nvSpPr>
          <p:spPr bwMode="auto">
            <a:xfrm>
              <a:off x="11501102" y="171573"/>
              <a:ext cx="419436" cy="356676"/>
            </a:xfrm>
            <a:custGeom>
              <a:avLst/>
              <a:gdLst/>
              <a:ahLst/>
              <a:cxnLst>
                <a:cxn ang="0">
                  <a:pos x="286" y="152"/>
                </a:cxn>
                <a:cxn ang="0">
                  <a:pos x="237" y="51"/>
                </a:cxn>
                <a:cxn ang="0">
                  <a:pos x="160" y="3"/>
                </a:cxn>
                <a:cxn ang="0">
                  <a:pos x="153" y="0"/>
                </a:cxn>
                <a:cxn ang="0">
                  <a:pos x="153" y="0"/>
                </a:cxn>
                <a:cxn ang="0">
                  <a:pos x="0" y="158"/>
                </a:cxn>
                <a:cxn ang="0">
                  <a:pos x="53" y="236"/>
                </a:cxn>
                <a:cxn ang="0">
                  <a:pos x="107" y="237"/>
                </a:cxn>
                <a:cxn ang="0">
                  <a:pos x="147" y="210"/>
                </a:cxn>
                <a:cxn ang="0">
                  <a:pos x="239" y="111"/>
                </a:cxn>
                <a:cxn ang="0">
                  <a:pos x="286" y="154"/>
                </a:cxn>
                <a:cxn ang="0">
                  <a:pos x="286" y="152"/>
                </a:cxn>
              </a:cxnLst>
              <a:rect l="0" t="0" r="r" b="b"/>
              <a:pathLst>
                <a:path w="286" h="243">
                  <a:moveTo>
                    <a:pt x="286" y="152"/>
                  </a:moveTo>
                  <a:cubicBezTo>
                    <a:pt x="286" y="112"/>
                    <a:pt x="266" y="78"/>
                    <a:pt x="237" y="51"/>
                  </a:cubicBezTo>
                  <a:cubicBezTo>
                    <a:pt x="215" y="30"/>
                    <a:pt x="188" y="15"/>
                    <a:pt x="160" y="3"/>
                  </a:cubicBezTo>
                  <a:cubicBezTo>
                    <a:pt x="158" y="2"/>
                    <a:pt x="156" y="1"/>
                    <a:pt x="153" y="0"/>
                  </a:cubicBezTo>
                  <a:cubicBezTo>
                    <a:pt x="153" y="0"/>
                    <a:pt x="153" y="0"/>
                    <a:pt x="153" y="0"/>
                  </a:cubicBezTo>
                  <a:cubicBezTo>
                    <a:pt x="119" y="41"/>
                    <a:pt x="0" y="72"/>
                    <a:pt x="0" y="158"/>
                  </a:cubicBezTo>
                  <a:cubicBezTo>
                    <a:pt x="0" y="192"/>
                    <a:pt x="21" y="224"/>
                    <a:pt x="53" y="236"/>
                  </a:cubicBezTo>
                  <a:cubicBezTo>
                    <a:pt x="71" y="243"/>
                    <a:pt x="89" y="243"/>
                    <a:pt x="107" y="237"/>
                  </a:cubicBezTo>
                  <a:cubicBezTo>
                    <a:pt x="123" y="232"/>
                    <a:pt x="136" y="222"/>
                    <a:pt x="147" y="210"/>
                  </a:cubicBezTo>
                  <a:cubicBezTo>
                    <a:pt x="182" y="171"/>
                    <a:pt x="197" y="111"/>
                    <a:pt x="239" y="111"/>
                  </a:cubicBezTo>
                  <a:cubicBezTo>
                    <a:pt x="279" y="111"/>
                    <a:pt x="284" y="139"/>
                    <a:pt x="286" y="154"/>
                  </a:cubicBezTo>
                  <a:cubicBezTo>
                    <a:pt x="286" y="154"/>
                    <a:pt x="286" y="153"/>
                    <a:pt x="286" y="152"/>
                  </a:cubicBezTo>
                </a:path>
              </a:pathLst>
            </a:custGeom>
            <a:solidFill>
              <a:srgbClr val="0070AD"/>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grpSp>
      <p:sp>
        <p:nvSpPr>
          <p:cNvPr id="8" name="Retângulo 43">
            <a:extLst>
              <a:ext uri="{FF2B5EF4-FFF2-40B4-BE49-F238E27FC236}">
                <a16:creationId xmlns:a16="http://schemas.microsoft.com/office/drawing/2014/main" id="{25FC8637-25BD-4C09-AF25-56B4243DAB3D}"/>
              </a:ext>
            </a:extLst>
          </p:cNvPr>
          <p:cNvSpPr/>
          <p:nvPr userDrawn="1"/>
        </p:nvSpPr>
        <p:spPr>
          <a:xfrm>
            <a:off x="11751670" y="6650661"/>
            <a:ext cx="176330" cy="123111"/>
          </a:xfrm>
          <a:prstGeom prst="rect">
            <a:avLst/>
          </a:prstGeom>
        </p:spPr>
        <p:txBody>
          <a:bodyPr wrap="none" lIns="0" tIns="0" rIns="0" bIns="0" anchor="ctr" anchorCtr="0">
            <a:spAutoFit/>
          </a:bodyPr>
          <a:lstStyle/>
          <a:p>
            <a:pPr algn="r"/>
            <a:fld id="{0502E5A9-B53C-401E-A0E0-4A359BB0A9E5}" type="slidenum">
              <a:rPr lang="en-US" sz="800" smtClean="0">
                <a:solidFill>
                  <a:schemeClr val="bg1">
                    <a:lumMod val="65000"/>
                  </a:schemeClr>
                </a:solidFill>
                <a:cs typeface="Arial" panose="020B0604020202020204" pitchFamily="34" charset="0"/>
              </a:rPr>
              <a:pPr algn="r"/>
              <a:t>‹#›</a:t>
            </a:fld>
            <a:endParaRPr lang="en-US" sz="800" dirty="0">
              <a:solidFill>
                <a:schemeClr val="bg1">
                  <a:lumMod val="65000"/>
                </a:schemeClr>
              </a:solidFill>
              <a:cs typeface="Arial" panose="020B0604020202020204" pitchFamily="34" charset="0"/>
            </a:endParaRPr>
          </a:p>
        </p:txBody>
      </p:sp>
      <p:sp>
        <p:nvSpPr>
          <p:cNvPr id="11" name="Text Placeholder 7">
            <a:extLst>
              <a:ext uri="{FF2B5EF4-FFF2-40B4-BE49-F238E27FC236}">
                <a16:creationId xmlns:a16="http://schemas.microsoft.com/office/drawing/2014/main" id="{E824319D-02CC-441E-87B5-E9D15DE8CA35}"/>
              </a:ext>
            </a:extLst>
          </p:cNvPr>
          <p:cNvSpPr txBox="1">
            <a:spLocks/>
          </p:cNvSpPr>
          <p:nvPr userDrawn="1"/>
        </p:nvSpPr>
        <p:spPr>
          <a:xfrm>
            <a:off x="9017223" y="6650661"/>
            <a:ext cx="2664297" cy="123111"/>
          </a:xfrm>
          <a:prstGeom prst="rect">
            <a:avLst/>
          </a:prstGeom>
        </p:spPr>
        <p:txBody>
          <a:bodyPr lIns="0" tIns="0" rIns="0" bIns="0" anchor="ctr" anchorCtr="0">
            <a:noAutofit/>
          </a:bodyPr>
          <a:lstStyle>
            <a:lvl1pPr marL="0" indent="0" algn="l" defTabSz="914400" rtl="0" eaLnBrk="1" latinLnBrk="0" hangingPunct="1">
              <a:lnSpc>
                <a:spcPct val="100000"/>
              </a:lnSpc>
              <a:spcBef>
                <a:spcPts val="1000"/>
              </a:spcBef>
              <a:buFont typeface="Arial" panose="020B0604020202020204" pitchFamily="34" charset="0"/>
              <a:buNone/>
              <a:defRPr sz="800" kern="1200">
                <a:solidFill>
                  <a:srgbClr val="7F7F7F"/>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indent="0" algn="r"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sz="700" dirty="0">
                <a:solidFill>
                  <a:schemeClr val="bg1">
                    <a:lumMod val="65000"/>
                  </a:schemeClr>
                </a:solidFill>
              </a:rPr>
              <a:t>© Capgemini 2021. All rights reserved  </a:t>
            </a:r>
            <a:r>
              <a:rPr lang="en-US" sz="700" dirty="0">
                <a:solidFill>
                  <a:schemeClr val="accent2"/>
                </a:solidFill>
              </a:rPr>
              <a:t>|</a:t>
            </a:r>
          </a:p>
        </p:txBody>
      </p:sp>
      <p:grpSp>
        <p:nvGrpSpPr>
          <p:cNvPr id="16" name="Groupe 15">
            <a:extLst>
              <a:ext uri="{FF2B5EF4-FFF2-40B4-BE49-F238E27FC236}">
                <a16:creationId xmlns:a16="http://schemas.microsoft.com/office/drawing/2014/main" id="{9CCBF2C1-AE84-4920-BA55-06A21A3C64E9}"/>
              </a:ext>
            </a:extLst>
          </p:cNvPr>
          <p:cNvGrpSpPr/>
          <p:nvPr userDrawn="1"/>
        </p:nvGrpSpPr>
        <p:grpSpPr>
          <a:xfrm>
            <a:off x="12355040" y="33161"/>
            <a:ext cx="360000" cy="1800000"/>
            <a:chOff x="12355040" y="33161"/>
            <a:chExt cx="360000" cy="1800000"/>
          </a:xfrm>
        </p:grpSpPr>
        <p:sp>
          <p:nvSpPr>
            <p:cNvPr id="17" name="Rectangle 16">
              <a:extLst>
                <a:ext uri="{FF2B5EF4-FFF2-40B4-BE49-F238E27FC236}">
                  <a16:creationId xmlns:a16="http://schemas.microsoft.com/office/drawing/2014/main" id="{B08F5EF3-2356-4B1F-860E-01CACCDDB0BA}"/>
                </a:ext>
              </a:extLst>
            </p:cNvPr>
            <p:cNvSpPr/>
            <p:nvPr userDrawn="1"/>
          </p:nvSpPr>
          <p:spPr>
            <a:xfrm>
              <a:off x="12355040" y="33161"/>
              <a:ext cx="360000" cy="36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18" name="Rectangle 17">
              <a:extLst>
                <a:ext uri="{FF2B5EF4-FFF2-40B4-BE49-F238E27FC236}">
                  <a16:creationId xmlns:a16="http://schemas.microsoft.com/office/drawing/2014/main" id="{AA3EC8E9-315E-47E1-AF32-83834998FDA6}"/>
                </a:ext>
              </a:extLst>
            </p:cNvPr>
            <p:cNvSpPr/>
            <p:nvPr userDrawn="1"/>
          </p:nvSpPr>
          <p:spPr>
            <a:xfrm>
              <a:off x="12355040" y="393161"/>
              <a:ext cx="36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19" name="Rectangle 18">
              <a:extLst>
                <a:ext uri="{FF2B5EF4-FFF2-40B4-BE49-F238E27FC236}">
                  <a16:creationId xmlns:a16="http://schemas.microsoft.com/office/drawing/2014/main" id="{7DAF62B2-11CC-4B22-9A4B-18FA2DE2B586}"/>
                </a:ext>
              </a:extLst>
            </p:cNvPr>
            <p:cNvSpPr/>
            <p:nvPr userDrawn="1"/>
          </p:nvSpPr>
          <p:spPr>
            <a:xfrm>
              <a:off x="12355040" y="753161"/>
              <a:ext cx="360000" cy="36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20" name="Rectangle 19">
              <a:extLst>
                <a:ext uri="{FF2B5EF4-FFF2-40B4-BE49-F238E27FC236}">
                  <a16:creationId xmlns:a16="http://schemas.microsoft.com/office/drawing/2014/main" id="{C75D6175-E1F7-4C00-B893-FDD3A3F704F4}"/>
                </a:ext>
              </a:extLst>
            </p:cNvPr>
            <p:cNvSpPr/>
            <p:nvPr userDrawn="1"/>
          </p:nvSpPr>
          <p:spPr>
            <a:xfrm>
              <a:off x="12355040" y="1113161"/>
              <a:ext cx="360000" cy="36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22" name="Rectangle 21">
              <a:extLst>
                <a:ext uri="{FF2B5EF4-FFF2-40B4-BE49-F238E27FC236}">
                  <a16:creationId xmlns:a16="http://schemas.microsoft.com/office/drawing/2014/main" id="{B23D6F31-6A70-49F8-85C0-D3D2946BE1DF}"/>
                </a:ext>
              </a:extLst>
            </p:cNvPr>
            <p:cNvSpPr/>
            <p:nvPr userDrawn="1"/>
          </p:nvSpPr>
          <p:spPr>
            <a:xfrm>
              <a:off x="12355040" y="1473161"/>
              <a:ext cx="360000" cy="360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grpSp>
    </p:spTree>
    <p:extLst>
      <p:ext uri="{BB962C8B-B14F-4D97-AF65-F5344CB8AC3E}">
        <p14:creationId xmlns:p14="http://schemas.microsoft.com/office/powerpoint/2010/main" val="2642789608"/>
      </p:ext>
    </p:extLst>
  </p:cSld>
  <p:clrMap bg1="lt1" tx1="dk1" bg2="lt2" tx2="dk2" accent1="accent1" accent2="accent2" accent3="accent3" accent4="accent4" accent5="accent5" accent6="accent6" hlink="hlink" folHlink="folHlink"/>
  <p:sldLayoutIdLst>
    <p:sldLayoutId id="2147483874" r:id="rId1"/>
    <p:sldLayoutId id="2147483884" r:id="rId2"/>
    <p:sldLayoutId id="2147483876" r:id="rId3"/>
    <p:sldLayoutId id="2147483885" r:id="rId4"/>
  </p:sldLayoutIdLst>
  <p:txStyles>
    <p:titleStyle>
      <a:lvl1pPr marL="0" marR="0" indent="0" algn="l" defTabSz="914400" rtl="0" eaLnBrk="1" fontAlgn="auto" latinLnBrk="0" hangingPunct="1">
        <a:lnSpc>
          <a:spcPct val="90000"/>
        </a:lnSpc>
        <a:spcBef>
          <a:spcPct val="0"/>
        </a:spcBef>
        <a:spcAft>
          <a:spcPts val="0"/>
        </a:spcAft>
        <a:buClrTx/>
        <a:buSzTx/>
        <a:buFontTx/>
        <a:buNone/>
        <a:tabLst/>
        <a:defRPr kumimoji="0" lang="en-US" sz="3000" b="0" i="0" u="none" strike="noStrike" kern="1200" cap="none" spc="0" normalizeH="0" baseline="0" noProof="0" dirty="0">
          <a:ln>
            <a:noFill/>
          </a:ln>
          <a:solidFill>
            <a:schemeClr val="accent1"/>
          </a:solidFill>
          <a:effectLst/>
          <a:uLnTx/>
          <a:uFillTx/>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j-lt"/>
          <a:ea typeface="+mn-ea"/>
          <a:cs typeface="+mn-cs"/>
        </a:defRPr>
      </a:lvl1pPr>
      <a:lvl2pPr marL="539750" indent="-179388"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j-lt"/>
          <a:ea typeface="+mn-ea"/>
          <a:cs typeface="+mn-cs"/>
        </a:defRPr>
      </a:lvl2pPr>
      <a:lvl3pPr marL="900113" indent="-179388" algn="l" defTabSz="914400" rtl="0" eaLnBrk="1" latinLnBrk="0" hangingPunct="1">
        <a:lnSpc>
          <a:spcPct val="90000"/>
        </a:lnSpc>
        <a:spcBef>
          <a:spcPts val="500"/>
        </a:spcBef>
        <a:buClr>
          <a:schemeClr val="accent2"/>
        </a:buClr>
        <a:buFont typeface="Arial" panose="020B0604020202020204" pitchFamily="34" charset="0"/>
        <a:buChar char="•"/>
        <a:defRPr sz="1600" kern="1200">
          <a:solidFill>
            <a:schemeClr val="tx1"/>
          </a:solidFill>
          <a:latin typeface="+mj-lt"/>
          <a:ea typeface="+mn-ea"/>
          <a:cs typeface="+mn-cs"/>
        </a:defRPr>
      </a:lvl3pPr>
      <a:lvl4pPr marL="1260475" indent="-179388" algn="l" defTabSz="914400" rtl="0" eaLnBrk="1" latinLnBrk="0" hangingPunct="1">
        <a:lnSpc>
          <a:spcPct val="90000"/>
        </a:lnSpc>
        <a:spcBef>
          <a:spcPts val="500"/>
        </a:spcBef>
        <a:buClr>
          <a:schemeClr val="accent3"/>
        </a:buClr>
        <a:buFont typeface="Arial" panose="020B0604020202020204" pitchFamily="34" charset="0"/>
        <a:buChar char="•"/>
        <a:defRPr sz="1400" kern="1200">
          <a:solidFill>
            <a:schemeClr val="tx1"/>
          </a:solidFill>
          <a:latin typeface="+mj-lt"/>
          <a:ea typeface="+mn-ea"/>
          <a:cs typeface="+mn-cs"/>
        </a:defRPr>
      </a:lvl4pPr>
      <a:lvl5pPr marL="1620838" indent="-179388" algn="l" defTabSz="914400" rtl="0" eaLnBrk="1" latinLnBrk="0" hangingPunct="1">
        <a:lnSpc>
          <a:spcPct val="90000"/>
        </a:lnSpc>
        <a:spcBef>
          <a:spcPts val="500"/>
        </a:spcBef>
        <a:buClr>
          <a:schemeClr val="accent5"/>
        </a:buClr>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88" userDrawn="1">
          <p15:clr>
            <a:srgbClr val="F26B43"/>
          </p15:clr>
        </p15:guide>
        <p15:guide id="2" pos="7506">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aphicFrame>
        <p:nvGraphicFramePr>
          <p:cNvPr id="21" name="Object 20" hidden="1"/>
          <p:cNvGraphicFramePr>
            <a:graphicFrameLocks noChangeAspect="1"/>
          </p:cNvGraphicFramePr>
          <p:nvPr>
            <p:custDataLst>
              <p:tags r:id="rId6"/>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7" imgW="270" imgH="270" progId="TCLayout.ActiveDocument.1">
                  <p:embed/>
                </p:oleObj>
              </mc:Choice>
              <mc:Fallback>
                <p:oleObj name="think-cell Slide" r:id="rId7" imgW="270" imgH="270" progId="TCLayout.ActiveDocument.1">
                  <p:embed/>
                  <p:pic>
                    <p:nvPicPr>
                      <p:cNvPr id="21" name="Object 20" hidden="1"/>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nvGrpSpPr>
          <p:cNvPr id="3" name="Groupe 2">
            <a:extLst>
              <a:ext uri="{FF2B5EF4-FFF2-40B4-BE49-F238E27FC236}">
                <a16:creationId xmlns:a16="http://schemas.microsoft.com/office/drawing/2014/main" id="{2B612A8E-B9C0-4A33-BDF0-7B934FC0FA7B}"/>
              </a:ext>
            </a:extLst>
          </p:cNvPr>
          <p:cNvGrpSpPr/>
          <p:nvPr userDrawn="1"/>
        </p:nvGrpSpPr>
        <p:grpSpPr>
          <a:xfrm>
            <a:off x="12355040" y="33161"/>
            <a:ext cx="360000" cy="1800000"/>
            <a:chOff x="12355040" y="33161"/>
            <a:chExt cx="360000" cy="1800000"/>
          </a:xfrm>
        </p:grpSpPr>
        <p:sp>
          <p:nvSpPr>
            <p:cNvPr id="4" name="Rectangle 3">
              <a:extLst>
                <a:ext uri="{FF2B5EF4-FFF2-40B4-BE49-F238E27FC236}">
                  <a16:creationId xmlns:a16="http://schemas.microsoft.com/office/drawing/2014/main" id="{8759ABE2-EA66-4C96-A730-7AE70F160C4A}"/>
                </a:ext>
              </a:extLst>
            </p:cNvPr>
            <p:cNvSpPr/>
            <p:nvPr userDrawn="1"/>
          </p:nvSpPr>
          <p:spPr>
            <a:xfrm>
              <a:off x="12355040" y="33161"/>
              <a:ext cx="360000" cy="36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5" name="Rectangle 4">
              <a:extLst>
                <a:ext uri="{FF2B5EF4-FFF2-40B4-BE49-F238E27FC236}">
                  <a16:creationId xmlns:a16="http://schemas.microsoft.com/office/drawing/2014/main" id="{A0575D8E-DADC-4A93-90E1-700FFEEB7476}"/>
                </a:ext>
              </a:extLst>
            </p:cNvPr>
            <p:cNvSpPr/>
            <p:nvPr userDrawn="1"/>
          </p:nvSpPr>
          <p:spPr>
            <a:xfrm>
              <a:off x="12355040" y="393161"/>
              <a:ext cx="360000"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6" name="Rectangle 5">
              <a:extLst>
                <a:ext uri="{FF2B5EF4-FFF2-40B4-BE49-F238E27FC236}">
                  <a16:creationId xmlns:a16="http://schemas.microsoft.com/office/drawing/2014/main" id="{797A0406-0F4B-4D43-9CEA-FDE61975CF1D}"/>
                </a:ext>
              </a:extLst>
            </p:cNvPr>
            <p:cNvSpPr/>
            <p:nvPr userDrawn="1"/>
          </p:nvSpPr>
          <p:spPr>
            <a:xfrm>
              <a:off x="12355040" y="753161"/>
              <a:ext cx="360000" cy="36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7" name="Rectangle 6">
              <a:extLst>
                <a:ext uri="{FF2B5EF4-FFF2-40B4-BE49-F238E27FC236}">
                  <a16:creationId xmlns:a16="http://schemas.microsoft.com/office/drawing/2014/main" id="{D5ADBA43-C200-4485-A4EC-E3C6D0E787EB}"/>
                </a:ext>
              </a:extLst>
            </p:cNvPr>
            <p:cNvSpPr/>
            <p:nvPr userDrawn="1"/>
          </p:nvSpPr>
          <p:spPr>
            <a:xfrm>
              <a:off x="12355040" y="1113161"/>
              <a:ext cx="360000" cy="36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sp>
          <p:nvSpPr>
            <p:cNvPr id="8" name="Rectangle 7">
              <a:extLst>
                <a:ext uri="{FF2B5EF4-FFF2-40B4-BE49-F238E27FC236}">
                  <a16:creationId xmlns:a16="http://schemas.microsoft.com/office/drawing/2014/main" id="{23914078-BC81-4D4F-882A-303F25DADB61}"/>
                </a:ext>
              </a:extLst>
            </p:cNvPr>
            <p:cNvSpPr/>
            <p:nvPr userDrawn="1"/>
          </p:nvSpPr>
          <p:spPr>
            <a:xfrm>
              <a:off x="12355040" y="1473161"/>
              <a:ext cx="360000" cy="360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spcAft>
                  <a:spcPts val="300"/>
                </a:spcAft>
              </a:pPr>
              <a:endParaRPr lang="en-GB" sz="900" dirty="0"/>
            </a:p>
          </p:txBody>
        </p:sp>
      </p:grpSp>
    </p:spTree>
    <p:extLst>
      <p:ext uri="{BB962C8B-B14F-4D97-AF65-F5344CB8AC3E}">
        <p14:creationId xmlns:p14="http://schemas.microsoft.com/office/powerpoint/2010/main" val="2458042863"/>
      </p:ext>
    </p:extLst>
  </p:cSld>
  <p:clrMap bg1="lt1" tx1="dk1" bg2="lt2" tx2="dk2" accent1="accent1" accent2="accent2" accent3="accent3" accent4="accent4" accent5="accent5" accent6="accent6" hlink="hlink" folHlink="folHlink"/>
  <p:sldLayoutIdLst>
    <p:sldLayoutId id="2147483880" r:id="rId1"/>
    <p:sldLayoutId id="2147483841" r:id="rId2"/>
    <p:sldLayoutId id="2147483839" r:id="rId3"/>
    <p:sldLayoutId id="2147483890" r:id="rId4"/>
  </p:sldLayoutIdLst>
  <p:txStyles>
    <p:titleStyle>
      <a:lvl1pPr marL="0" marR="0" indent="0" algn="l" defTabSz="914400" rtl="0" eaLnBrk="1" fontAlgn="auto" latinLnBrk="0" hangingPunct="1">
        <a:lnSpc>
          <a:spcPct val="90000"/>
        </a:lnSpc>
        <a:spcBef>
          <a:spcPct val="0"/>
        </a:spcBef>
        <a:spcAft>
          <a:spcPts val="0"/>
        </a:spcAft>
        <a:buClrTx/>
        <a:buSzTx/>
        <a:buFontTx/>
        <a:buNone/>
        <a:tabLst/>
        <a:defRPr kumimoji="0" lang="en-US" sz="3000" b="0" i="0" u="none" strike="noStrike" kern="1200" cap="none" spc="0" normalizeH="0" baseline="0" noProof="0" dirty="0">
          <a:ln>
            <a:noFill/>
          </a:ln>
          <a:solidFill>
            <a:schemeClr val="accent1"/>
          </a:solidFill>
          <a:effectLst/>
          <a:uLnTx/>
          <a:uFillTx/>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j-lt"/>
          <a:ea typeface="+mn-ea"/>
          <a:cs typeface="+mn-cs"/>
        </a:defRPr>
      </a:lvl1pPr>
      <a:lvl2pPr marL="539750" indent="-179388"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j-lt"/>
          <a:ea typeface="+mn-ea"/>
          <a:cs typeface="+mn-cs"/>
        </a:defRPr>
      </a:lvl2pPr>
      <a:lvl3pPr marL="900113" indent="-179388" algn="l" defTabSz="914400" rtl="0" eaLnBrk="1" latinLnBrk="0" hangingPunct="1">
        <a:lnSpc>
          <a:spcPct val="90000"/>
        </a:lnSpc>
        <a:spcBef>
          <a:spcPts val="500"/>
        </a:spcBef>
        <a:buClr>
          <a:schemeClr val="accent2"/>
        </a:buClr>
        <a:buFont typeface="Arial" panose="020B0604020202020204" pitchFamily="34" charset="0"/>
        <a:buChar char="•"/>
        <a:defRPr sz="1600" kern="1200">
          <a:solidFill>
            <a:schemeClr val="tx1"/>
          </a:solidFill>
          <a:latin typeface="+mj-lt"/>
          <a:ea typeface="+mn-ea"/>
          <a:cs typeface="+mn-cs"/>
        </a:defRPr>
      </a:lvl3pPr>
      <a:lvl4pPr marL="1260475" indent="-179388" algn="l" defTabSz="914400" rtl="0" eaLnBrk="1" latinLnBrk="0" hangingPunct="1">
        <a:lnSpc>
          <a:spcPct val="90000"/>
        </a:lnSpc>
        <a:spcBef>
          <a:spcPts val="500"/>
        </a:spcBef>
        <a:buClr>
          <a:schemeClr val="accent3"/>
        </a:buClr>
        <a:buFont typeface="Arial" panose="020B0604020202020204" pitchFamily="34" charset="0"/>
        <a:buChar char="•"/>
        <a:defRPr sz="1400" kern="1200">
          <a:solidFill>
            <a:schemeClr val="tx1"/>
          </a:solidFill>
          <a:latin typeface="+mj-lt"/>
          <a:ea typeface="+mn-ea"/>
          <a:cs typeface="+mn-cs"/>
        </a:defRPr>
      </a:lvl4pPr>
      <a:lvl5pPr marL="1620838" indent="-179388" algn="l" defTabSz="914400" rtl="0" eaLnBrk="1" latinLnBrk="0" hangingPunct="1">
        <a:lnSpc>
          <a:spcPct val="90000"/>
        </a:lnSpc>
        <a:spcBef>
          <a:spcPts val="500"/>
        </a:spcBef>
        <a:buClr>
          <a:schemeClr val="accent5"/>
        </a:buClr>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7506">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aphicFrame>
        <p:nvGraphicFramePr>
          <p:cNvPr id="21" name="Object 20" hidden="1"/>
          <p:cNvGraphicFramePr>
            <a:graphicFrameLocks noChangeAspect="1"/>
          </p:cNvGraphicFramePr>
          <p:nvPr>
            <p:custDataLst>
              <p:tags r:id="rId4"/>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21" name="Object 20" hidden="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1768834783"/>
      </p:ext>
    </p:extLst>
  </p:cSld>
  <p:clrMap bg1="lt1" tx1="dk1" bg2="lt2" tx2="dk2" accent1="accent1" accent2="accent2" accent3="accent3" accent4="accent4" accent5="accent5" accent6="accent6" hlink="hlink" folHlink="folHlink"/>
  <p:sldLayoutIdLst>
    <p:sldLayoutId id="2147483888" r:id="rId1"/>
    <p:sldLayoutId id="2147483889" r:id="rId2"/>
  </p:sldLayoutIdLst>
  <p:txStyles>
    <p:titleStyle>
      <a:lvl1pPr marL="0" marR="0" indent="0" algn="l" defTabSz="914400" rtl="0" eaLnBrk="1" fontAlgn="auto" latinLnBrk="0" hangingPunct="1">
        <a:lnSpc>
          <a:spcPct val="90000"/>
        </a:lnSpc>
        <a:spcBef>
          <a:spcPct val="0"/>
        </a:spcBef>
        <a:spcAft>
          <a:spcPts val="0"/>
        </a:spcAft>
        <a:buClrTx/>
        <a:buSzTx/>
        <a:buFontTx/>
        <a:buNone/>
        <a:tabLst/>
        <a:defRPr kumimoji="0" lang="en-US" sz="3000" b="0" i="0" u="none" strike="noStrike" kern="1200" cap="none" spc="0" normalizeH="0" baseline="0" noProof="0" dirty="0">
          <a:ln>
            <a:noFill/>
          </a:ln>
          <a:solidFill>
            <a:schemeClr val="accent1"/>
          </a:solidFill>
          <a:effectLst/>
          <a:uLnTx/>
          <a:uFillTx/>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j-lt"/>
          <a:ea typeface="+mn-ea"/>
          <a:cs typeface="+mn-cs"/>
        </a:defRPr>
      </a:lvl1pPr>
      <a:lvl2pPr marL="539750" indent="-179388"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j-lt"/>
          <a:ea typeface="+mn-ea"/>
          <a:cs typeface="+mn-cs"/>
        </a:defRPr>
      </a:lvl2pPr>
      <a:lvl3pPr marL="900113" indent="-179388" algn="l" defTabSz="914400" rtl="0" eaLnBrk="1" latinLnBrk="0" hangingPunct="1">
        <a:lnSpc>
          <a:spcPct val="90000"/>
        </a:lnSpc>
        <a:spcBef>
          <a:spcPts val="500"/>
        </a:spcBef>
        <a:buClr>
          <a:schemeClr val="accent2"/>
        </a:buClr>
        <a:buFont typeface="Arial" panose="020B0604020202020204" pitchFamily="34" charset="0"/>
        <a:buChar char="•"/>
        <a:defRPr sz="1600" kern="1200">
          <a:solidFill>
            <a:schemeClr val="tx1"/>
          </a:solidFill>
          <a:latin typeface="+mj-lt"/>
          <a:ea typeface="+mn-ea"/>
          <a:cs typeface="+mn-cs"/>
        </a:defRPr>
      </a:lvl3pPr>
      <a:lvl4pPr marL="1260475" indent="-179388" algn="l" defTabSz="914400" rtl="0" eaLnBrk="1" latinLnBrk="0" hangingPunct="1">
        <a:lnSpc>
          <a:spcPct val="90000"/>
        </a:lnSpc>
        <a:spcBef>
          <a:spcPts val="500"/>
        </a:spcBef>
        <a:buClr>
          <a:schemeClr val="accent3"/>
        </a:buClr>
        <a:buFont typeface="Arial" panose="020B0604020202020204" pitchFamily="34" charset="0"/>
        <a:buChar char="•"/>
        <a:defRPr sz="1400" kern="1200">
          <a:solidFill>
            <a:schemeClr val="tx1"/>
          </a:solidFill>
          <a:latin typeface="+mj-lt"/>
          <a:ea typeface="+mn-ea"/>
          <a:cs typeface="+mn-cs"/>
        </a:defRPr>
      </a:lvl4pPr>
      <a:lvl5pPr marL="1620838" indent="-179388" algn="l" defTabSz="914400" rtl="0" eaLnBrk="1" latinLnBrk="0" hangingPunct="1">
        <a:lnSpc>
          <a:spcPct val="90000"/>
        </a:lnSpc>
        <a:spcBef>
          <a:spcPts val="500"/>
        </a:spcBef>
        <a:buClr>
          <a:schemeClr val="accent5"/>
        </a:buClr>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257"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21.xml"/><Relationship Id="rId5" Type="http://schemas.openxmlformats.org/officeDocument/2006/relationships/image" Target="../media/image1.emf"/><Relationship Id="rId4" Type="http://schemas.openxmlformats.org/officeDocument/2006/relationships/oleObject" Target="../embeddings/oleObject13.bin"/></Relationships>
</file>

<file path=ppt/slides/_rels/slide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svg"/><Relationship Id="rId7" Type="http://schemas.openxmlformats.org/officeDocument/2006/relationships/image" Target="../media/image21.sv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svg"/><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a:extLst>
              <a:ext uri="{FF2B5EF4-FFF2-40B4-BE49-F238E27FC236}">
                <a16:creationId xmlns:a16="http://schemas.microsoft.com/office/drawing/2014/main" id="{A693464A-4C8A-423D-ADBD-B1151BF81CE8}"/>
              </a:ext>
            </a:extLst>
          </p:cNvPr>
          <p:cNvSpPr>
            <a:spLocks noGrp="1"/>
          </p:cNvSpPr>
          <p:nvPr>
            <p:ph type="body" sz="quarter" idx="11"/>
          </p:nvPr>
        </p:nvSpPr>
        <p:spPr>
          <a:xfrm>
            <a:off x="308834" y="3573016"/>
            <a:ext cx="5768341" cy="2058654"/>
          </a:xfrm>
        </p:spPr>
        <p:txBody>
          <a:bodyPr/>
          <a:lstStyle/>
          <a:p>
            <a:r>
              <a:rPr lang="en-US" dirty="0"/>
              <a:t>Current Trends on Wearable Devices</a:t>
            </a:r>
          </a:p>
        </p:txBody>
      </p:sp>
      <p:sp>
        <p:nvSpPr>
          <p:cNvPr id="3" name="Sous-titre 2">
            <a:extLst>
              <a:ext uri="{FF2B5EF4-FFF2-40B4-BE49-F238E27FC236}">
                <a16:creationId xmlns:a16="http://schemas.microsoft.com/office/drawing/2014/main" id="{57A45627-AC2A-46AA-8765-92D71861F45D}"/>
              </a:ext>
            </a:extLst>
          </p:cNvPr>
          <p:cNvSpPr>
            <a:spLocks noGrp="1"/>
          </p:cNvSpPr>
          <p:nvPr>
            <p:ph type="subTitle" idx="1"/>
          </p:nvPr>
        </p:nvSpPr>
        <p:spPr>
          <a:xfrm>
            <a:off x="479376" y="5229200"/>
            <a:ext cx="3558066" cy="682984"/>
          </a:xfrm>
        </p:spPr>
        <p:txBody>
          <a:bodyPr/>
          <a:lstStyle/>
          <a:p>
            <a:pPr algn="l"/>
            <a:r>
              <a:rPr lang="en-US" dirty="0"/>
              <a:t>15 Oct 2025, Bhanu Prakash B</a:t>
            </a:r>
          </a:p>
          <a:p>
            <a:pPr algn="l"/>
            <a:r>
              <a:rPr lang="en-US" dirty="0"/>
              <a:t>bhanu.b@capgemini.com</a:t>
            </a:r>
          </a:p>
          <a:p>
            <a:pPr algn="l"/>
            <a:endParaRPr lang="en-US" dirty="0"/>
          </a:p>
        </p:txBody>
      </p:sp>
    </p:spTree>
    <p:extLst>
      <p:ext uri="{BB962C8B-B14F-4D97-AF65-F5344CB8AC3E}">
        <p14:creationId xmlns:p14="http://schemas.microsoft.com/office/powerpoint/2010/main" val="3367994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 name="Object 19"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20" name="Object 19"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7" name="Oval 20">
            <a:extLst>
              <a:ext uri="{FF2B5EF4-FFF2-40B4-BE49-F238E27FC236}">
                <a16:creationId xmlns:a16="http://schemas.microsoft.com/office/drawing/2014/main" id="{ADB39E78-E9B7-40CD-9999-E8302C610DC2}"/>
              </a:ext>
            </a:extLst>
          </p:cNvPr>
          <p:cNvSpPr/>
          <p:nvPr/>
        </p:nvSpPr>
        <p:spPr>
          <a:xfrm>
            <a:off x="5538346" y="2770045"/>
            <a:ext cx="1204015"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9" name="Oval 20">
            <a:extLst>
              <a:ext uri="{FF2B5EF4-FFF2-40B4-BE49-F238E27FC236}">
                <a16:creationId xmlns:a16="http://schemas.microsoft.com/office/drawing/2014/main" id="{4F0142AD-298C-4A60-9F24-035D4F3F07D0}"/>
              </a:ext>
            </a:extLst>
          </p:cNvPr>
          <p:cNvSpPr/>
          <p:nvPr/>
        </p:nvSpPr>
        <p:spPr>
          <a:xfrm>
            <a:off x="5516146" y="711496"/>
            <a:ext cx="1204015"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6" name="Title 5"/>
          <p:cNvSpPr>
            <a:spLocks noGrp="1"/>
          </p:cNvSpPr>
          <p:nvPr>
            <p:ph type="title"/>
          </p:nvPr>
        </p:nvSpPr>
        <p:spPr/>
        <p:txBody>
          <a:bodyPr/>
          <a:lstStyle/>
          <a:p>
            <a:r>
              <a:rPr lang="en-US" dirty="0"/>
              <a:t>Agenda</a:t>
            </a:r>
            <a:endParaRPr lang="en-GB" dirty="0"/>
          </a:p>
        </p:txBody>
      </p:sp>
      <p:sp>
        <p:nvSpPr>
          <p:cNvPr id="16" name="Text Placeholder 15"/>
          <p:cNvSpPr>
            <a:spLocks noGrp="1"/>
          </p:cNvSpPr>
          <p:nvPr>
            <p:ph type="body" sz="quarter" idx="38"/>
          </p:nvPr>
        </p:nvSpPr>
        <p:spPr/>
        <p:txBody>
          <a:bodyPr/>
          <a:lstStyle/>
          <a:p>
            <a:r>
              <a:rPr lang="pt-PT" dirty="0"/>
              <a:t>Wearable Devices Session with First Year Engineering Students, VIT – 90 Minutes </a:t>
            </a:r>
          </a:p>
        </p:txBody>
      </p:sp>
      <p:sp>
        <p:nvSpPr>
          <p:cNvPr id="7" name="Text Placeholder 6"/>
          <p:cNvSpPr>
            <a:spLocks noGrp="1"/>
          </p:cNvSpPr>
          <p:nvPr>
            <p:ph type="body" sz="quarter" idx="29"/>
          </p:nvPr>
        </p:nvSpPr>
        <p:spPr/>
        <p:txBody>
          <a:bodyPr/>
          <a:lstStyle/>
          <a:p>
            <a:pPr lvl="0"/>
            <a:r>
              <a:rPr lang="en-US" dirty="0"/>
              <a:t>Wearables Intro – 60 Minutes</a:t>
            </a:r>
          </a:p>
        </p:txBody>
      </p:sp>
      <p:sp>
        <p:nvSpPr>
          <p:cNvPr id="8" name="Text Placeholder 7"/>
          <p:cNvSpPr>
            <a:spLocks noGrp="1"/>
          </p:cNvSpPr>
          <p:nvPr>
            <p:ph type="body" sz="quarter" idx="30"/>
          </p:nvPr>
        </p:nvSpPr>
        <p:spPr/>
        <p:txBody>
          <a:bodyPr/>
          <a:lstStyle/>
          <a:p>
            <a:pPr marL="179388" lvl="1"/>
            <a:r>
              <a:rPr lang="en-US" dirty="0"/>
              <a:t>What are wearable devices?</a:t>
            </a:r>
          </a:p>
          <a:p>
            <a:pPr marL="179388" lvl="1"/>
            <a:r>
              <a:rPr lang="en-US" dirty="0"/>
              <a:t>Evolution and History</a:t>
            </a:r>
          </a:p>
          <a:p>
            <a:pPr marL="179388" lvl="1"/>
            <a:r>
              <a:rPr lang="en-US" dirty="0"/>
              <a:t>Key Components</a:t>
            </a:r>
          </a:p>
          <a:p>
            <a:pPr marL="179388" lvl="1"/>
            <a:r>
              <a:rPr lang="en-IN" dirty="0"/>
              <a:t>AI and Machine Learning Integration</a:t>
            </a:r>
            <a:endParaRPr lang="en-US" dirty="0"/>
          </a:p>
          <a:p>
            <a:pPr marL="179388" lvl="1"/>
            <a:endParaRPr lang="en-GB" dirty="0"/>
          </a:p>
        </p:txBody>
      </p:sp>
      <p:sp>
        <p:nvSpPr>
          <p:cNvPr id="9" name="Text Placeholder 8"/>
          <p:cNvSpPr>
            <a:spLocks noGrp="1"/>
          </p:cNvSpPr>
          <p:nvPr>
            <p:ph type="body" sz="quarter" idx="31"/>
          </p:nvPr>
        </p:nvSpPr>
        <p:spPr>
          <a:xfrm>
            <a:off x="6956123" y="2636912"/>
            <a:ext cx="4020458" cy="412363"/>
          </a:xfrm>
        </p:spPr>
        <p:txBody>
          <a:bodyPr/>
          <a:lstStyle/>
          <a:p>
            <a:pPr lvl="0"/>
            <a:r>
              <a:rPr lang="en-US" dirty="0"/>
              <a:t>Q&amp;A and Interaction – 30 Minutes</a:t>
            </a:r>
          </a:p>
        </p:txBody>
      </p:sp>
      <p:sp>
        <p:nvSpPr>
          <p:cNvPr id="10" name="Text Placeholder 9"/>
          <p:cNvSpPr>
            <a:spLocks noGrp="1"/>
          </p:cNvSpPr>
          <p:nvPr>
            <p:ph type="body" sz="quarter" idx="32"/>
          </p:nvPr>
        </p:nvSpPr>
        <p:spPr>
          <a:xfrm>
            <a:off x="6956124" y="3055867"/>
            <a:ext cx="4020458" cy="1177616"/>
          </a:xfrm>
        </p:spPr>
        <p:txBody>
          <a:bodyPr/>
          <a:lstStyle/>
          <a:p>
            <a:pPr marL="179388" lvl="1"/>
            <a:r>
              <a:rPr lang="en-US" dirty="0"/>
              <a:t>Q&amp;A</a:t>
            </a:r>
          </a:p>
          <a:p>
            <a:pPr marL="179388" lvl="1"/>
            <a:r>
              <a:rPr lang="en-US" dirty="0"/>
              <a:t>Interaction</a:t>
            </a:r>
          </a:p>
          <a:p>
            <a:pPr marL="179388" lvl="1"/>
            <a:endParaRPr lang="en-US" dirty="0"/>
          </a:p>
          <a:p>
            <a:pPr marL="179388" lvl="1"/>
            <a:endParaRPr lang="en-GB" dirty="0"/>
          </a:p>
        </p:txBody>
      </p:sp>
      <p:sp>
        <p:nvSpPr>
          <p:cNvPr id="13" name="Text Placeholder 12"/>
          <p:cNvSpPr>
            <a:spLocks noGrp="1"/>
          </p:cNvSpPr>
          <p:nvPr>
            <p:ph type="body" sz="quarter" idx="35"/>
          </p:nvPr>
        </p:nvSpPr>
        <p:spPr/>
        <p:txBody>
          <a:bodyPr/>
          <a:lstStyle/>
          <a:p>
            <a:r>
              <a:rPr lang="en-GB"/>
              <a:t>01</a:t>
            </a:r>
            <a:endParaRPr lang="en-GB" dirty="0"/>
          </a:p>
        </p:txBody>
      </p:sp>
      <p:sp>
        <p:nvSpPr>
          <p:cNvPr id="15" name="Text Placeholder 14"/>
          <p:cNvSpPr>
            <a:spLocks noGrp="1"/>
          </p:cNvSpPr>
          <p:nvPr>
            <p:ph type="body" sz="quarter" idx="37"/>
          </p:nvPr>
        </p:nvSpPr>
        <p:spPr>
          <a:xfrm>
            <a:off x="5688627" y="3097491"/>
            <a:ext cx="863263" cy="482705"/>
          </a:xfrm>
        </p:spPr>
        <p:txBody>
          <a:bodyPr/>
          <a:lstStyle/>
          <a:p>
            <a:r>
              <a:rPr lang="en-GB" dirty="0"/>
              <a:t>02</a:t>
            </a:r>
          </a:p>
        </p:txBody>
      </p:sp>
    </p:spTree>
    <p:extLst>
      <p:ext uri="{BB962C8B-B14F-4D97-AF65-F5344CB8AC3E}">
        <p14:creationId xmlns:p14="http://schemas.microsoft.com/office/powerpoint/2010/main" val="22002849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What are Wearable Devices?</a:t>
            </a:r>
            <a:endParaRPr lang="en-GB" dirty="0"/>
          </a:p>
        </p:txBody>
      </p:sp>
      <p:sp>
        <p:nvSpPr>
          <p:cNvPr id="5" name="Text Placeholder 4"/>
          <p:cNvSpPr>
            <a:spLocks noGrp="1"/>
          </p:cNvSpPr>
          <p:nvPr>
            <p:ph type="body" sz="quarter" idx="10"/>
          </p:nvPr>
        </p:nvSpPr>
        <p:spPr>
          <a:xfrm>
            <a:off x="695400" y="948726"/>
            <a:ext cx="10550474" cy="1060404"/>
          </a:xfrm>
        </p:spPr>
        <p:txBody>
          <a:bodyPr/>
          <a:lstStyle/>
          <a:p>
            <a:r>
              <a:rPr lang="en-IN" dirty="0"/>
              <a:t>Electronic devices that can be worn on the body, either as accessories or embedded in clothing, that perform useful computing tasks.</a:t>
            </a:r>
            <a:endParaRPr lang="en-GB" dirty="0"/>
          </a:p>
        </p:txBody>
      </p:sp>
      <p:sp>
        <p:nvSpPr>
          <p:cNvPr id="8" name="Text Placeholder 4">
            <a:extLst>
              <a:ext uri="{FF2B5EF4-FFF2-40B4-BE49-F238E27FC236}">
                <a16:creationId xmlns:a16="http://schemas.microsoft.com/office/drawing/2014/main" id="{0C07043F-366C-442F-BE52-501E8DF6C947}"/>
              </a:ext>
            </a:extLst>
          </p:cNvPr>
          <p:cNvSpPr txBox="1">
            <a:spLocks/>
          </p:cNvSpPr>
          <p:nvPr/>
        </p:nvSpPr>
        <p:spPr>
          <a:xfrm>
            <a:off x="683648" y="4310040"/>
            <a:ext cx="4193816" cy="2547960"/>
          </a:xfrm>
          <a:prstGeom prst="rect">
            <a:avLst/>
          </a:prstGeom>
        </p:spPr>
        <p:txBody>
          <a:bodyPr vert="horz" lIns="0" tIns="0" rIns="0" bIns="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j-lt"/>
                <a:ea typeface="+mn-ea"/>
                <a:cs typeface="+mn-cs"/>
              </a:defRPr>
            </a:lvl1pPr>
            <a:lvl2pPr marL="266700" indent="-177800" algn="l" defTabSz="914400" rtl="0" eaLnBrk="1" latinLnBrk="0" hangingPunct="1">
              <a:lnSpc>
                <a:spcPct val="90000"/>
              </a:lnSpc>
              <a:spcBef>
                <a:spcPts val="500"/>
              </a:spcBef>
              <a:buClr>
                <a:schemeClr val="accent1"/>
              </a:buClr>
              <a:buFont typeface="Wingdings" panose="05000000000000000000" pitchFamily="2" charset="2"/>
              <a:buChar char="§"/>
              <a:defRPr sz="1800" kern="1200">
                <a:solidFill>
                  <a:schemeClr val="tx1"/>
                </a:solidFill>
                <a:latin typeface="+mj-lt"/>
                <a:ea typeface="+mn-ea"/>
                <a:cs typeface="+mn-cs"/>
              </a:defRPr>
            </a:lvl2pPr>
            <a:lvl3pPr marL="444500" indent="-177800" algn="l" defTabSz="914400" rtl="0" eaLnBrk="1" latinLnBrk="0" hangingPunct="1">
              <a:lnSpc>
                <a:spcPct val="90000"/>
              </a:lnSpc>
              <a:spcBef>
                <a:spcPts val="500"/>
              </a:spcBef>
              <a:buClr>
                <a:schemeClr val="accent2"/>
              </a:buClr>
              <a:buFont typeface="Arial" panose="020B0604020202020204" pitchFamily="34" charset="0"/>
              <a:buChar char="•"/>
              <a:defRPr sz="1600" kern="1200">
                <a:solidFill>
                  <a:schemeClr val="tx1"/>
                </a:solidFill>
                <a:latin typeface="+mj-lt"/>
                <a:ea typeface="+mn-ea"/>
                <a:cs typeface="+mn-cs"/>
              </a:defRPr>
            </a:lvl3pPr>
            <a:lvl4pPr marL="622300" indent="-177800" algn="l" defTabSz="914400" rtl="0" eaLnBrk="1" latinLnBrk="0" hangingPunct="1">
              <a:lnSpc>
                <a:spcPct val="90000"/>
              </a:lnSpc>
              <a:spcBef>
                <a:spcPts val="500"/>
              </a:spcBef>
              <a:buClr>
                <a:schemeClr val="accent3"/>
              </a:buClr>
              <a:buFont typeface="Verdana" panose="020B0604030504040204" pitchFamily="34" charset="0"/>
              <a:buChar char="‒"/>
              <a:defRPr sz="1400" kern="1200">
                <a:solidFill>
                  <a:schemeClr val="tx1"/>
                </a:solidFill>
                <a:latin typeface="+mj-lt"/>
                <a:ea typeface="+mn-ea"/>
                <a:cs typeface="+mn-cs"/>
              </a:defRPr>
            </a:lvl4pPr>
            <a:lvl5pPr marL="812800" indent="-190500" algn="l" defTabSz="914400" rtl="0" eaLnBrk="1" latinLnBrk="0" hangingPunct="1">
              <a:lnSpc>
                <a:spcPct val="90000"/>
              </a:lnSpc>
              <a:spcBef>
                <a:spcPts val="500"/>
              </a:spcBef>
              <a:buClr>
                <a:schemeClr val="accent5"/>
              </a:buClr>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dirty="0"/>
              <a:t> Key Characteristics</a:t>
            </a:r>
          </a:p>
          <a:p>
            <a:pPr lvl="2"/>
            <a:r>
              <a:rPr lang="en-IN" dirty="0"/>
              <a:t>Portable and hands free</a:t>
            </a:r>
          </a:p>
          <a:p>
            <a:pPr lvl="2"/>
            <a:r>
              <a:rPr lang="en-IN" dirty="0"/>
              <a:t>Continuous operation</a:t>
            </a:r>
          </a:p>
          <a:p>
            <a:pPr lvl="2"/>
            <a:r>
              <a:rPr lang="en-IN" dirty="0"/>
              <a:t>Connected to other devices</a:t>
            </a:r>
          </a:p>
          <a:p>
            <a:pPr lvl="2"/>
            <a:r>
              <a:rPr lang="en-IN" dirty="0"/>
              <a:t>Context aware</a:t>
            </a:r>
          </a:p>
          <a:p>
            <a:pPr lvl="2"/>
            <a:r>
              <a:rPr lang="en-IN" dirty="0"/>
              <a:t>User centric design</a:t>
            </a:r>
            <a:endParaRPr lang="en-US" dirty="0"/>
          </a:p>
          <a:p>
            <a:pPr lvl="1">
              <a:buFont typeface="Wingdings" panose="05000000000000000000" pitchFamily="2" charset="2"/>
              <a:buNone/>
            </a:pPr>
            <a:endParaRPr lang="en-US" dirty="0"/>
          </a:p>
          <a:p>
            <a:endParaRPr lang="en-GB" dirty="0"/>
          </a:p>
        </p:txBody>
      </p:sp>
      <p:pic>
        <p:nvPicPr>
          <p:cNvPr id="3" name="Picture 2" descr="Person in headphones checking smartwatch">
            <a:extLst>
              <a:ext uri="{FF2B5EF4-FFF2-40B4-BE49-F238E27FC236}">
                <a16:creationId xmlns:a16="http://schemas.microsoft.com/office/drawing/2014/main" id="{F0A166D1-5F11-77D3-E03F-C1F01E3C14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42445" y="1852956"/>
            <a:ext cx="3456384" cy="2304256"/>
          </a:xfrm>
          <a:prstGeom prst="rect">
            <a:avLst/>
          </a:prstGeom>
        </p:spPr>
      </p:pic>
      <p:sp>
        <p:nvSpPr>
          <p:cNvPr id="6" name="Text Placeholder 4">
            <a:extLst>
              <a:ext uri="{FF2B5EF4-FFF2-40B4-BE49-F238E27FC236}">
                <a16:creationId xmlns:a16="http://schemas.microsoft.com/office/drawing/2014/main" id="{CA4CF851-9796-9A5D-B2D3-40E7EE73DD70}"/>
              </a:ext>
            </a:extLst>
          </p:cNvPr>
          <p:cNvSpPr txBox="1">
            <a:spLocks/>
          </p:cNvSpPr>
          <p:nvPr/>
        </p:nvSpPr>
        <p:spPr>
          <a:xfrm>
            <a:off x="7896200" y="4310040"/>
            <a:ext cx="4193816" cy="2547960"/>
          </a:xfrm>
          <a:prstGeom prst="rect">
            <a:avLst/>
          </a:prstGeom>
        </p:spPr>
        <p:txBody>
          <a:bodyPr vert="horz" lIns="0" tIns="0" rIns="0" bIns="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j-lt"/>
                <a:ea typeface="+mn-ea"/>
                <a:cs typeface="+mn-cs"/>
              </a:defRPr>
            </a:lvl1pPr>
            <a:lvl2pPr marL="266700" indent="-177800" algn="l" defTabSz="914400" rtl="0" eaLnBrk="1" latinLnBrk="0" hangingPunct="1">
              <a:lnSpc>
                <a:spcPct val="90000"/>
              </a:lnSpc>
              <a:spcBef>
                <a:spcPts val="500"/>
              </a:spcBef>
              <a:buClr>
                <a:schemeClr val="accent1"/>
              </a:buClr>
              <a:buFont typeface="Wingdings" panose="05000000000000000000" pitchFamily="2" charset="2"/>
              <a:buChar char="§"/>
              <a:defRPr sz="1800" kern="1200">
                <a:solidFill>
                  <a:schemeClr val="tx1"/>
                </a:solidFill>
                <a:latin typeface="+mj-lt"/>
                <a:ea typeface="+mn-ea"/>
                <a:cs typeface="+mn-cs"/>
              </a:defRPr>
            </a:lvl2pPr>
            <a:lvl3pPr marL="444500" indent="-177800" algn="l" defTabSz="914400" rtl="0" eaLnBrk="1" latinLnBrk="0" hangingPunct="1">
              <a:lnSpc>
                <a:spcPct val="90000"/>
              </a:lnSpc>
              <a:spcBef>
                <a:spcPts val="500"/>
              </a:spcBef>
              <a:buClr>
                <a:schemeClr val="accent2"/>
              </a:buClr>
              <a:buFont typeface="Arial" panose="020B0604020202020204" pitchFamily="34" charset="0"/>
              <a:buChar char="•"/>
              <a:defRPr sz="1600" kern="1200">
                <a:solidFill>
                  <a:schemeClr val="tx1"/>
                </a:solidFill>
                <a:latin typeface="+mj-lt"/>
                <a:ea typeface="+mn-ea"/>
                <a:cs typeface="+mn-cs"/>
              </a:defRPr>
            </a:lvl3pPr>
            <a:lvl4pPr marL="622300" indent="-177800" algn="l" defTabSz="914400" rtl="0" eaLnBrk="1" latinLnBrk="0" hangingPunct="1">
              <a:lnSpc>
                <a:spcPct val="90000"/>
              </a:lnSpc>
              <a:spcBef>
                <a:spcPts val="500"/>
              </a:spcBef>
              <a:buClr>
                <a:schemeClr val="accent3"/>
              </a:buClr>
              <a:buFont typeface="Verdana" panose="020B0604030504040204" pitchFamily="34" charset="0"/>
              <a:buChar char="‒"/>
              <a:defRPr sz="1400" kern="1200">
                <a:solidFill>
                  <a:schemeClr val="tx1"/>
                </a:solidFill>
                <a:latin typeface="+mj-lt"/>
                <a:ea typeface="+mn-ea"/>
                <a:cs typeface="+mn-cs"/>
              </a:defRPr>
            </a:lvl4pPr>
            <a:lvl5pPr marL="812800" indent="-190500" algn="l" defTabSz="914400" rtl="0" eaLnBrk="1" latinLnBrk="0" hangingPunct="1">
              <a:lnSpc>
                <a:spcPct val="90000"/>
              </a:lnSpc>
              <a:spcBef>
                <a:spcPts val="500"/>
              </a:spcBef>
              <a:buClr>
                <a:schemeClr val="accent5"/>
              </a:buClr>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dirty="0"/>
              <a:t> Common Examples</a:t>
            </a:r>
          </a:p>
          <a:p>
            <a:pPr lvl="2"/>
            <a:r>
              <a:rPr lang="en-IN" dirty="0"/>
              <a:t>Smartwatches</a:t>
            </a:r>
          </a:p>
          <a:p>
            <a:pPr lvl="2"/>
            <a:r>
              <a:rPr lang="en-IN" dirty="0"/>
              <a:t>Fitness trackers</a:t>
            </a:r>
          </a:p>
          <a:p>
            <a:pPr lvl="2"/>
            <a:r>
              <a:rPr lang="en-IN" dirty="0"/>
              <a:t>Smart glasses</a:t>
            </a:r>
          </a:p>
          <a:p>
            <a:pPr lvl="2"/>
            <a:r>
              <a:rPr lang="en-IN" dirty="0"/>
              <a:t>Smart rings</a:t>
            </a:r>
          </a:p>
          <a:p>
            <a:pPr lvl="2"/>
            <a:r>
              <a:rPr lang="en-IN" dirty="0"/>
              <a:t>Health monitors</a:t>
            </a:r>
          </a:p>
          <a:p>
            <a:pPr lvl="2"/>
            <a:r>
              <a:rPr lang="en-IN" dirty="0"/>
              <a:t>Smart clothing</a:t>
            </a:r>
          </a:p>
          <a:p>
            <a:endParaRPr lang="en-GB"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Evolution and History</a:t>
            </a:r>
            <a:endParaRPr lang="en-GB" dirty="0"/>
          </a:p>
        </p:txBody>
      </p:sp>
      <p:sp>
        <p:nvSpPr>
          <p:cNvPr id="5" name="Text Placeholder 4"/>
          <p:cNvSpPr>
            <a:spLocks noGrp="1"/>
          </p:cNvSpPr>
          <p:nvPr>
            <p:ph type="body" sz="quarter" idx="10"/>
          </p:nvPr>
        </p:nvSpPr>
        <p:spPr>
          <a:xfrm>
            <a:off x="227349" y="1484784"/>
            <a:ext cx="6228692" cy="4466201"/>
          </a:xfrm>
        </p:spPr>
        <p:txBody>
          <a:bodyPr/>
          <a:lstStyle/>
          <a:p>
            <a:pPr marL="342900" indent="-342900">
              <a:buFont typeface="Arial" panose="020B0604020202020204" pitchFamily="34" charset="0"/>
              <a:buChar char="•"/>
            </a:pPr>
            <a:r>
              <a:rPr lang="en-GB" dirty="0" err="1"/>
              <a:t>1960s</a:t>
            </a:r>
            <a:r>
              <a:rPr lang="en-GB" dirty="0"/>
              <a:t> </a:t>
            </a:r>
            <a:r>
              <a:rPr lang="en-GB" dirty="0" err="1"/>
              <a:t>1980s</a:t>
            </a:r>
            <a:r>
              <a:rPr lang="en-GB" dirty="0"/>
              <a:t>:</a:t>
            </a:r>
          </a:p>
          <a:p>
            <a:pPr marL="609600" lvl="1" indent="-342900">
              <a:buFont typeface="Arial" panose="020B0604020202020204" pitchFamily="34" charset="0"/>
              <a:buChar char="•"/>
            </a:pPr>
            <a:r>
              <a:rPr lang="en-GB" dirty="0"/>
              <a:t>Calculator watches, digital watches</a:t>
            </a:r>
          </a:p>
          <a:p>
            <a:pPr marL="342900" indent="-342900">
              <a:buFont typeface="Arial" panose="020B0604020202020204" pitchFamily="34" charset="0"/>
              <a:buChar char="•"/>
            </a:pPr>
            <a:r>
              <a:rPr lang="en-GB" dirty="0" err="1"/>
              <a:t>1990s</a:t>
            </a:r>
            <a:r>
              <a:rPr lang="en-GB" dirty="0"/>
              <a:t> </a:t>
            </a:r>
            <a:r>
              <a:rPr lang="en-GB" dirty="0" err="1"/>
              <a:t>2000s</a:t>
            </a:r>
            <a:r>
              <a:rPr lang="en-GB" dirty="0"/>
              <a:t>:</a:t>
            </a:r>
          </a:p>
          <a:p>
            <a:pPr marL="609600" lvl="1" indent="-342900">
              <a:buFont typeface="Arial" panose="020B0604020202020204" pitchFamily="34" charset="0"/>
              <a:buChar char="•"/>
            </a:pPr>
            <a:r>
              <a:rPr lang="en-GB" dirty="0"/>
              <a:t>Bluetooth headsets, early fitness trackers (pedometers)</a:t>
            </a:r>
          </a:p>
          <a:p>
            <a:pPr marL="342900" indent="-342900">
              <a:buFont typeface="Arial" panose="020B0604020202020204" pitchFamily="34" charset="0"/>
              <a:buChar char="•"/>
            </a:pPr>
            <a:r>
              <a:rPr lang="en-GB" dirty="0"/>
              <a:t>2010 2015:</a:t>
            </a:r>
          </a:p>
          <a:p>
            <a:pPr marL="609600" lvl="1" indent="-342900">
              <a:buFont typeface="Arial" panose="020B0604020202020204" pitchFamily="34" charset="0"/>
              <a:buChar char="•"/>
            </a:pPr>
            <a:r>
              <a:rPr lang="en-GB" dirty="0"/>
              <a:t>Fitbit, Pebble smartwatch, Google Glass, Apple Watch</a:t>
            </a:r>
          </a:p>
          <a:p>
            <a:pPr marL="342900" indent="-342900">
              <a:buFont typeface="Arial" panose="020B0604020202020204" pitchFamily="34" charset="0"/>
              <a:buChar char="•"/>
            </a:pPr>
            <a:r>
              <a:rPr lang="en-GB" dirty="0"/>
              <a:t>2016 2020:</a:t>
            </a:r>
          </a:p>
          <a:p>
            <a:pPr marL="609600" lvl="1" indent="-342900">
              <a:buFont typeface="Arial" panose="020B0604020202020204" pitchFamily="34" charset="0"/>
              <a:buChar char="•"/>
            </a:pPr>
            <a:r>
              <a:rPr lang="en-GB" dirty="0"/>
              <a:t>Advanced health monitoring, ECG sensors, continuous glucose monitors</a:t>
            </a:r>
          </a:p>
          <a:p>
            <a:pPr marL="342900" indent="-342900">
              <a:buFont typeface="Arial" panose="020B0604020202020204" pitchFamily="34" charset="0"/>
              <a:buChar char="•"/>
            </a:pPr>
            <a:r>
              <a:rPr lang="en-GB" dirty="0"/>
              <a:t>2021 Present:</a:t>
            </a:r>
          </a:p>
          <a:p>
            <a:pPr marL="609600" lvl="1" indent="-342900">
              <a:buFont typeface="Arial" panose="020B0604020202020204" pitchFamily="34" charset="0"/>
              <a:buChar char="•"/>
            </a:pPr>
            <a:r>
              <a:rPr lang="en-GB" dirty="0"/>
              <a:t>AI integration, advanced biometrics, AR glasses, brain computer interfaces</a:t>
            </a:r>
          </a:p>
        </p:txBody>
      </p:sp>
      <p:pic>
        <p:nvPicPr>
          <p:cNvPr id="3" name="Picture 2" descr="Person using virtual reality headset">
            <a:extLst>
              <a:ext uri="{FF2B5EF4-FFF2-40B4-BE49-F238E27FC236}">
                <a16:creationId xmlns:a16="http://schemas.microsoft.com/office/drawing/2014/main" id="{A19C3486-3864-A210-8B49-99D4BC5856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80176" y="1104900"/>
            <a:ext cx="3384376" cy="2256251"/>
          </a:xfrm>
          <a:prstGeom prst="rect">
            <a:avLst/>
          </a:prstGeom>
        </p:spPr>
      </p:pic>
      <p:pic>
        <p:nvPicPr>
          <p:cNvPr id="7" name="Picture 6" descr="Person wearing a smart watch">
            <a:extLst>
              <a:ext uri="{FF2B5EF4-FFF2-40B4-BE49-F238E27FC236}">
                <a16:creationId xmlns:a16="http://schemas.microsoft.com/office/drawing/2014/main" id="{71ECA748-B2F0-67EA-5E70-1C54B27B29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80177" y="3732827"/>
            <a:ext cx="3384376" cy="2257373"/>
          </a:xfrm>
          <a:prstGeom prst="rect">
            <a:avLst/>
          </a:prstGeom>
        </p:spPr>
      </p:pic>
    </p:spTree>
    <p:extLst>
      <p:ext uri="{BB962C8B-B14F-4D97-AF65-F5344CB8AC3E}">
        <p14:creationId xmlns:p14="http://schemas.microsoft.com/office/powerpoint/2010/main" val="34225463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Key Components</a:t>
            </a:r>
            <a:endParaRPr lang="en-GB" dirty="0"/>
          </a:p>
        </p:txBody>
      </p:sp>
      <p:sp>
        <p:nvSpPr>
          <p:cNvPr id="6" name="Text Placeholder 4">
            <a:extLst>
              <a:ext uri="{FF2B5EF4-FFF2-40B4-BE49-F238E27FC236}">
                <a16:creationId xmlns:a16="http://schemas.microsoft.com/office/drawing/2014/main" id="{BA70DF08-7191-7FD1-95B3-AEB88B2A07DD}"/>
              </a:ext>
            </a:extLst>
          </p:cNvPr>
          <p:cNvSpPr txBox="1">
            <a:spLocks/>
          </p:cNvSpPr>
          <p:nvPr/>
        </p:nvSpPr>
        <p:spPr>
          <a:xfrm>
            <a:off x="407368" y="1772816"/>
            <a:ext cx="4193816" cy="2547960"/>
          </a:xfrm>
          <a:prstGeom prst="rect">
            <a:avLst/>
          </a:prstGeom>
        </p:spPr>
        <p:txBody>
          <a:bodyPr vert="horz" lIns="0" tIns="0" rIns="0" bIns="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j-lt"/>
                <a:ea typeface="+mn-ea"/>
                <a:cs typeface="+mn-cs"/>
              </a:defRPr>
            </a:lvl1pPr>
            <a:lvl2pPr marL="266700" indent="-177800" algn="l" defTabSz="914400" rtl="0" eaLnBrk="1" latinLnBrk="0" hangingPunct="1">
              <a:lnSpc>
                <a:spcPct val="90000"/>
              </a:lnSpc>
              <a:spcBef>
                <a:spcPts val="500"/>
              </a:spcBef>
              <a:buClr>
                <a:schemeClr val="accent1"/>
              </a:buClr>
              <a:buFont typeface="Wingdings" panose="05000000000000000000" pitchFamily="2" charset="2"/>
              <a:buChar char="§"/>
              <a:defRPr sz="1800" kern="1200">
                <a:solidFill>
                  <a:schemeClr val="tx1"/>
                </a:solidFill>
                <a:latin typeface="+mj-lt"/>
                <a:ea typeface="+mn-ea"/>
                <a:cs typeface="+mn-cs"/>
              </a:defRPr>
            </a:lvl2pPr>
            <a:lvl3pPr marL="444500" indent="-177800" algn="l" defTabSz="914400" rtl="0" eaLnBrk="1" latinLnBrk="0" hangingPunct="1">
              <a:lnSpc>
                <a:spcPct val="90000"/>
              </a:lnSpc>
              <a:spcBef>
                <a:spcPts val="500"/>
              </a:spcBef>
              <a:buClr>
                <a:schemeClr val="accent2"/>
              </a:buClr>
              <a:buFont typeface="Arial" panose="020B0604020202020204" pitchFamily="34" charset="0"/>
              <a:buChar char="•"/>
              <a:defRPr sz="1600" kern="1200">
                <a:solidFill>
                  <a:schemeClr val="tx1"/>
                </a:solidFill>
                <a:latin typeface="+mj-lt"/>
                <a:ea typeface="+mn-ea"/>
                <a:cs typeface="+mn-cs"/>
              </a:defRPr>
            </a:lvl3pPr>
            <a:lvl4pPr marL="622300" indent="-177800" algn="l" defTabSz="914400" rtl="0" eaLnBrk="1" latinLnBrk="0" hangingPunct="1">
              <a:lnSpc>
                <a:spcPct val="90000"/>
              </a:lnSpc>
              <a:spcBef>
                <a:spcPts val="500"/>
              </a:spcBef>
              <a:buClr>
                <a:schemeClr val="accent3"/>
              </a:buClr>
              <a:buFont typeface="Verdana" panose="020B0604030504040204" pitchFamily="34" charset="0"/>
              <a:buChar char="‒"/>
              <a:defRPr sz="1400" kern="1200">
                <a:solidFill>
                  <a:schemeClr val="tx1"/>
                </a:solidFill>
                <a:latin typeface="+mj-lt"/>
                <a:ea typeface="+mn-ea"/>
                <a:cs typeface="+mn-cs"/>
              </a:defRPr>
            </a:lvl4pPr>
            <a:lvl5pPr marL="812800" indent="-190500" algn="l" defTabSz="914400" rtl="0" eaLnBrk="1" latinLnBrk="0" hangingPunct="1">
              <a:lnSpc>
                <a:spcPct val="90000"/>
              </a:lnSpc>
              <a:spcBef>
                <a:spcPts val="500"/>
              </a:spcBef>
              <a:buClr>
                <a:schemeClr val="accent5"/>
              </a:buClr>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dirty="0"/>
              <a:t> Processing</a:t>
            </a:r>
          </a:p>
          <a:p>
            <a:pPr lvl="2"/>
            <a:r>
              <a:rPr lang="en-IN" dirty="0"/>
              <a:t>  Low power microcontrollers</a:t>
            </a:r>
          </a:p>
          <a:p>
            <a:pPr lvl="2"/>
            <a:r>
              <a:rPr lang="en-IN" dirty="0"/>
              <a:t>  Edge AI processors</a:t>
            </a:r>
          </a:p>
          <a:p>
            <a:pPr lvl="2"/>
            <a:r>
              <a:rPr lang="en-IN" dirty="0"/>
              <a:t>  System on Chip (SoC)</a:t>
            </a:r>
            <a:endParaRPr lang="en-US" dirty="0"/>
          </a:p>
          <a:p>
            <a:endParaRPr lang="en-GB" dirty="0"/>
          </a:p>
        </p:txBody>
      </p:sp>
      <p:sp>
        <p:nvSpPr>
          <p:cNvPr id="7" name="Text Placeholder 4">
            <a:extLst>
              <a:ext uri="{FF2B5EF4-FFF2-40B4-BE49-F238E27FC236}">
                <a16:creationId xmlns:a16="http://schemas.microsoft.com/office/drawing/2014/main" id="{720DC18A-3E9C-BFA7-05E6-449E565C7E00}"/>
              </a:ext>
            </a:extLst>
          </p:cNvPr>
          <p:cNvSpPr txBox="1">
            <a:spLocks/>
          </p:cNvSpPr>
          <p:nvPr/>
        </p:nvSpPr>
        <p:spPr>
          <a:xfrm>
            <a:off x="5988879" y="1732464"/>
            <a:ext cx="4193816" cy="2547960"/>
          </a:xfrm>
          <a:prstGeom prst="rect">
            <a:avLst/>
          </a:prstGeom>
        </p:spPr>
        <p:txBody>
          <a:bodyPr vert="horz" lIns="0" tIns="0" rIns="0" bIns="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j-lt"/>
                <a:ea typeface="+mn-ea"/>
                <a:cs typeface="+mn-cs"/>
              </a:defRPr>
            </a:lvl1pPr>
            <a:lvl2pPr marL="266700" indent="-177800" algn="l" defTabSz="914400" rtl="0" eaLnBrk="1" latinLnBrk="0" hangingPunct="1">
              <a:lnSpc>
                <a:spcPct val="90000"/>
              </a:lnSpc>
              <a:spcBef>
                <a:spcPts val="500"/>
              </a:spcBef>
              <a:buClr>
                <a:schemeClr val="accent1"/>
              </a:buClr>
              <a:buFont typeface="Wingdings" panose="05000000000000000000" pitchFamily="2" charset="2"/>
              <a:buChar char="§"/>
              <a:defRPr sz="1800" kern="1200">
                <a:solidFill>
                  <a:schemeClr val="tx1"/>
                </a:solidFill>
                <a:latin typeface="+mj-lt"/>
                <a:ea typeface="+mn-ea"/>
                <a:cs typeface="+mn-cs"/>
              </a:defRPr>
            </a:lvl2pPr>
            <a:lvl3pPr marL="444500" indent="-177800" algn="l" defTabSz="914400" rtl="0" eaLnBrk="1" latinLnBrk="0" hangingPunct="1">
              <a:lnSpc>
                <a:spcPct val="90000"/>
              </a:lnSpc>
              <a:spcBef>
                <a:spcPts val="500"/>
              </a:spcBef>
              <a:buClr>
                <a:schemeClr val="accent2"/>
              </a:buClr>
              <a:buFont typeface="Arial" panose="020B0604020202020204" pitchFamily="34" charset="0"/>
              <a:buChar char="•"/>
              <a:defRPr sz="1600" kern="1200">
                <a:solidFill>
                  <a:schemeClr val="tx1"/>
                </a:solidFill>
                <a:latin typeface="+mj-lt"/>
                <a:ea typeface="+mn-ea"/>
                <a:cs typeface="+mn-cs"/>
              </a:defRPr>
            </a:lvl3pPr>
            <a:lvl4pPr marL="622300" indent="-177800" algn="l" defTabSz="914400" rtl="0" eaLnBrk="1" latinLnBrk="0" hangingPunct="1">
              <a:lnSpc>
                <a:spcPct val="90000"/>
              </a:lnSpc>
              <a:spcBef>
                <a:spcPts val="500"/>
              </a:spcBef>
              <a:buClr>
                <a:schemeClr val="accent3"/>
              </a:buClr>
              <a:buFont typeface="Verdana" panose="020B0604030504040204" pitchFamily="34" charset="0"/>
              <a:buChar char="‒"/>
              <a:defRPr sz="1400" kern="1200">
                <a:solidFill>
                  <a:schemeClr val="tx1"/>
                </a:solidFill>
                <a:latin typeface="+mj-lt"/>
                <a:ea typeface="+mn-ea"/>
                <a:cs typeface="+mn-cs"/>
              </a:defRPr>
            </a:lvl4pPr>
            <a:lvl5pPr marL="812800" indent="-190500" algn="l" defTabSz="914400" rtl="0" eaLnBrk="1" latinLnBrk="0" hangingPunct="1">
              <a:lnSpc>
                <a:spcPct val="90000"/>
              </a:lnSpc>
              <a:spcBef>
                <a:spcPts val="500"/>
              </a:spcBef>
              <a:buClr>
                <a:schemeClr val="accent5"/>
              </a:buClr>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dirty="0"/>
              <a:t> Sensors</a:t>
            </a:r>
          </a:p>
          <a:p>
            <a:pPr lvl="2"/>
            <a:r>
              <a:rPr lang="en-IN" dirty="0"/>
              <a:t>  Accelerometer, gyroscope</a:t>
            </a:r>
          </a:p>
          <a:p>
            <a:pPr lvl="2"/>
            <a:r>
              <a:rPr lang="en-IN" dirty="0"/>
              <a:t>  Heart rate, </a:t>
            </a:r>
            <a:r>
              <a:rPr lang="en-IN" dirty="0" err="1"/>
              <a:t>SpO2</a:t>
            </a:r>
            <a:endParaRPr lang="en-IN" dirty="0"/>
          </a:p>
          <a:p>
            <a:pPr lvl="2"/>
            <a:r>
              <a:rPr lang="en-IN" dirty="0"/>
              <a:t>  Temperature, pressure</a:t>
            </a:r>
            <a:endParaRPr lang="en-US" dirty="0"/>
          </a:p>
          <a:p>
            <a:endParaRPr lang="en-GB" dirty="0"/>
          </a:p>
        </p:txBody>
      </p:sp>
      <p:sp>
        <p:nvSpPr>
          <p:cNvPr id="8" name="Text Placeholder 4">
            <a:extLst>
              <a:ext uri="{FF2B5EF4-FFF2-40B4-BE49-F238E27FC236}">
                <a16:creationId xmlns:a16="http://schemas.microsoft.com/office/drawing/2014/main" id="{A66B21A6-6BF7-E46B-B79F-0DDBF2AF4CA9}"/>
              </a:ext>
            </a:extLst>
          </p:cNvPr>
          <p:cNvSpPr txBox="1">
            <a:spLocks/>
          </p:cNvSpPr>
          <p:nvPr/>
        </p:nvSpPr>
        <p:spPr>
          <a:xfrm>
            <a:off x="623392" y="4149080"/>
            <a:ext cx="4193816" cy="2547960"/>
          </a:xfrm>
          <a:prstGeom prst="rect">
            <a:avLst/>
          </a:prstGeom>
        </p:spPr>
        <p:txBody>
          <a:bodyPr vert="horz" lIns="0" tIns="0" rIns="0" bIns="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j-lt"/>
                <a:ea typeface="+mn-ea"/>
                <a:cs typeface="+mn-cs"/>
              </a:defRPr>
            </a:lvl1pPr>
            <a:lvl2pPr marL="266700" indent="-177800" algn="l" defTabSz="914400" rtl="0" eaLnBrk="1" latinLnBrk="0" hangingPunct="1">
              <a:lnSpc>
                <a:spcPct val="90000"/>
              </a:lnSpc>
              <a:spcBef>
                <a:spcPts val="500"/>
              </a:spcBef>
              <a:buClr>
                <a:schemeClr val="accent1"/>
              </a:buClr>
              <a:buFont typeface="Wingdings" panose="05000000000000000000" pitchFamily="2" charset="2"/>
              <a:buChar char="§"/>
              <a:defRPr sz="1800" kern="1200">
                <a:solidFill>
                  <a:schemeClr val="tx1"/>
                </a:solidFill>
                <a:latin typeface="+mj-lt"/>
                <a:ea typeface="+mn-ea"/>
                <a:cs typeface="+mn-cs"/>
              </a:defRPr>
            </a:lvl2pPr>
            <a:lvl3pPr marL="444500" indent="-177800" algn="l" defTabSz="914400" rtl="0" eaLnBrk="1" latinLnBrk="0" hangingPunct="1">
              <a:lnSpc>
                <a:spcPct val="90000"/>
              </a:lnSpc>
              <a:spcBef>
                <a:spcPts val="500"/>
              </a:spcBef>
              <a:buClr>
                <a:schemeClr val="accent2"/>
              </a:buClr>
              <a:buFont typeface="Arial" panose="020B0604020202020204" pitchFamily="34" charset="0"/>
              <a:buChar char="•"/>
              <a:defRPr sz="1600" kern="1200">
                <a:solidFill>
                  <a:schemeClr val="tx1"/>
                </a:solidFill>
                <a:latin typeface="+mj-lt"/>
                <a:ea typeface="+mn-ea"/>
                <a:cs typeface="+mn-cs"/>
              </a:defRPr>
            </a:lvl3pPr>
            <a:lvl4pPr marL="622300" indent="-177800" algn="l" defTabSz="914400" rtl="0" eaLnBrk="1" latinLnBrk="0" hangingPunct="1">
              <a:lnSpc>
                <a:spcPct val="90000"/>
              </a:lnSpc>
              <a:spcBef>
                <a:spcPts val="500"/>
              </a:spcBef>
              <a:buClr>
                <a:schemeClr val="accent3"/>
              </a:buClr>
              <a:buFont typeface="Verdana" panose="020B0604030504040204" pitchFamily="34" charset="0"/>
              <a:buChar char="‒"/>
              <a:defRPr sz="1400" kern="1200">
                <a:solidFill>
                  <a:schemeClr val="tx1"/>
                </a:solidFill>
                <a:latin typeface="+mj-lt"/>
                <a:ea typeface="+mn-ea"/>
                <a:cs typeface="+mn-cs"/>
              </a:defRPr>
            </a:lvl4pPr>
            <a:lvl5pPr marL="812800" indent="-190500" algn="l" defTabSz="914400" rtl="0" eaLnBrk="1" latinLnBrk="0" hangingPunct="1">
              <a:lnSpc>
                <a:spcPct val="90000"/>
              </a:lnSpc>
              <a:spcBef>
                <a:spcPts val="500"/>
              </a:spcBef>
              <a:buClr>
                <a:schemeClr val="accent5"/>
              </a:buClr>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dirty="0"/>
              <a:t> Power</a:t>
            </a:r>
          </a:p>
          <a:p>
            <a:pPr lvl="2"/>
            <a:r>
              <a:rPr lang="en-IN" dirty="0"/>
              <a:t>  Lithium ion batteries</a:t>
            </a:r>
          </a:p>
          <a:p>
            <a:pPr lvl="2"/>
            <a:r>
              <a:rPr lang="en-IN" dirty="0"/>
              <a:t>  Energy harvesting</a:t>
            </a:r>
          </a:p>
          <a:p>
            <a:pPr lvl="2"/>
            <a:r>
              <a:rPr lang="en-IN" dirty="0"/>
              <a:t>  Wireless charging</a:t>
            </a:r>
            <a:endParaRPr lang="en-US" dirty="0"/>
          </a:p>
          <a:p>
            <a:endParaRPr lang="en-GB" dirty="0"/>
          </a:p>
        </p:txBody>
      </p:sp>
      <p:sp>
        <p:nvSpPr>
          <p:cNvPr id="10" name="Text Placeholder 4">
            <a:extLst>
              <a:ext uri="{FF2B5EF4-FFF2-40B4-BE49-F238E27FC236}">
                <a16:creationId xmlns:a16="http://schemas.microsoft.com/office/drawing/2014/main" id="{D265F622-5FB3-EC0C-D18B-B2B5F85793CD}"/>
              </a:ext>
            </a:extLst>
          </p:cNvPr>
          <p:cNvSpPr txBox="1">
            <a:spLocks/>
          </p:cNvSpPr>
          <p:nvPr/>
        </p:nvSpPr>
        <p:spPr>
          <a:xfrm>
            <a:off x="5947484" y="4149080"/>
            <a:ext cx="4193816" cy="2547960"/>
          </a:xfrm>
          <a:prstGeom prst="rect">
            <a:avLst/>
          </a:prstGeom>
        </p:spPr>
        <p:txBody>
          <a:bodyPr vert="horz" lIns="0" tIns="0" rIns="0" bIns="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j-lt"/>
                <a:ea typeface="+mn-ea"/>
                <a:cs typeface="+mn-cs"/>
              </a:defRPr>
            </a:lvl1pPr>
            <a:lvl2pPr marL="266700" indent="-177800" algn="l" defTabSz="914400" rtl="0" eaLnBrk="1" latinLnBrk="0" hangingPunct="1">
              <a:lnSpc>
                <a:spcPct val="90000"/>
              </a:lnSpc>
              <a:spcBef>
                <a:spcPts val="500"/>
              </a:spcBef>
              <a:buClr>
                <a:schemeClr val="accent1"/>
              </a:buClr>
              <a:buFont typeface="Wingdings" panose="05000000000000000000" pitchFamily="2" charset="2"/>
              <a:buChar char="§"/>
              <a:defRPr sz="1800" kern="1200">
                <a:solidFill>
                  <a:schemeClr val="tx1"/>
                </a:solidFill>
                <a:latin typeface="+mj-lt"/>
                <a:ea typeface="+mn-ea"/>
                <a:cs typeface="+mn-cs"/>
              </a:defRPr>
            </a:lvl2pPr>
            <a:lvl3pPr marL="444500" indent="-177800" algn="l" defTabSz="914400" rtl="0" eaLnBrk="1" latinLnBrk="0" hangingPunct="1">
              <a:lnSpc>
                <a:spcPct val="90000"/>
              </a:lnSpc>
              <a:spcBef>
                <a:spcPts val="500"/>
              </a:spcBef>
              <a:buClr>
                <a:schemeClr val="accent2"/>
              </a:buClr>
              <a:buFont typeface="Arial" panose="020B0604020202020204" pitchFamily="34" charset="0"/>
              <a:buChar char="•"/>
              <a:defRPr sz="1600" kern="1200">
                <a:solidFill>
                  <a:schemeClr val="tx1"/>
                </a:solidFill>
                <a:latin typeface="+mj-lt"/>
                <a:ea typeface="+mn-ea"/>
                <a:cs typeface="+mn-cs"/>
              </a:defRPr>
            </a:lvl3pPr>
            <a:lvl4pPr marL="622300" indent="-177800" algn="l" defTabSz="914400" rtl="0" eaLnBrk="1" latinLnBrk="0" hangingPunct="1">
              <a:lnSpc>
                <a:spcPct val="90000"/>
              </a:lnSpc>
              <a:spcBef>
                <a:spcPts val="500"/>
              </a:spcBef>
              <a:buClr>
                <a:schemeClr val="accent3"/>
              </a:buClr>
              <a:buFont typeface="Verdana" panose="020B0604030504040204" pitchFamily="34" charset="0"/>
              <a:buChar char="‒"/>
              <a:defRPr sz="1400" kern="1200">
                <a:solidFill>
                  <a:schemeClr val="tx1"/>
                </a:solidFill>
                <a:latin typeface="+mj-lt"/>
                <a:ea typeface="+mn-ea"/>
                <a:cs typeface="+mn-cs"/>
              </a:defRPr>
            </a:lvl4pPr>
            <a:lvl5pPr marL="812800" indent="-190500" algn="l" defTabSz="914400" rtl="0" eaLnBrk="1" latinLnBrk="0" hangingPunct="1">
              <a:lnSpc>
                <a:spcPct val="90000"/>
              </a:lnSpc>
              <a:spcBef>
                <a:spcPts val="500"/>
              </a:spcBef>
              <a:buClr>
                <a:schemeClr val="accent5"/>
              </a:buClr>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dirty="0"/>
              <a:t> Connectivity</a:t>
            </a:r>
          </a:p>
          <a:p>
            <a:pPr lvl="2"/>
            <a:r>
              <a:rPr lang="en-IN" dirty="0"/>
              <a:t>  Bluetooth Low Energy</a:t>
            </a:r>
          </a:p>
          <a:p>
            <a:pPr lvl="2"/>
            <a:r>
              <a:rPr lang="en-IN" dirty="0"/>
              <a:t>  Wi Fi, NFC</a:t>
            </a:r>
          </a:p>
          <a:p>
            <a:pPr lvl="2"/>
            <a:r>
              <a:rPr lang="en-IN" dirty="0"/>
              <a:t>  Cellular (LTE, </a:t>
            </a:r>
            <a:r>
              <a:rPr lang="en-IN" dirty="0" err="1"/>
              <a:t>5G</a:t>
            </a:r>
            <a:r>
              <a:rPr lang="en-IN" dirty="0"/>
              <a:t>)</a:t>
            </a:r>
            <a:endParaRPr lang="en-US" dirty="0"/>
          </a:p>
          <a:p>
            <a:endParaRPr lang="en-GB" dirty="0"/>
          </a:p>
        </p:txBody>
      </p:sp>
      <p:pic>
        <p:nvPicPr>
          <p:cNvPr id="12" name="Graphic 11" descr="Internet Of Things with solid fill">
            <a:extLst>
              <a:ext uri="{FF2B5EF4-FFF2-40B4-BE49-F238E27FC236}">
                <a16:creationId xmlns:a16="http://schemas.microsoft.com/office/drawing/2014/main" id="{1FEFDCBF-99A1-E3C8-076E-56ED5EACC14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984432" y="4355056"/>
            <a:ext cx="914400" cy="914400"/>
          </a:xfrm>
          <a:prstGeom prst="rect">
            <a:avLst/>
          </a:prstGeom>
        </p:spPr>
      </p:pic>
      <p:pic>
        <p:nvPicPr>
          <p:cNvPr id="14" name="Graphic 13" descr="Full battery outline">
            <a:extLst>
              <a:ext uri="{FF2B5EF4-FFF2-40B4-BE49-F238E27FC236}">
                <a16:creationId xmlns:a16="http://schemas.microsoft.com/office/drawing/2014/main" id="{B0A0DB74-A026-4C4A-F989-E93D7E8F9E8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118832" y="4366496"/>
            <a:ext cx="914400" cy="914400"/>
          </a:xfrm>
          <a:prstGeom prst="rect">
            <a:avLst/>
          </a:prstGeom>
        </p:spPr>
      </p:pic>
      <p:pic>
        <p:nvPicPr>
          <p:cNvPr id="16" name="Graphic 15" descr="Processor outline">
            <a:extLst>
              <a:ext uri="{FF2B5EF4-FFF2-40B4-BE49-F238E27FC236}">
                <a16:creationId xmlns:a16="http://schemas.microsoft.com/office/drawing/2014/main" id="{3149FB6F-79F6-7804-73E4-208849FBD81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118832" y="2025522"/>
            <a:ext cx="914400" cy="914400"/>
          </a:xfrm>
          <a:prstGeom prst="rect">
            <a:avLst/>
          </a:prstGeom>
        </p:spPr>
      </p:pic>
      <p:pic>
        <p:nvPicPr>
          <p:cNvPr id="73730" name="Picture 2" descr="Sensor - Free technology icons">
            <a:extLst>
              <a:ext uri="{FF2B5EF4-FFF2-40B4-BE49-F238E27FC236}">
                <a16:creationId xmlns:a16="http://schemas.microsoft.com/office/drawing/2014/main" id="{FFCFC326-829C-01FE-C430-FBC3B1D5F35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677250" y="1491249"/>
            <a:ext cx="1528763" cy="15287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36695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4601C2-676A-530E-7915-FC01DBDAE3CE}"/>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0F9DA22C-145E-5058-7D25-FC8BBB5BA1AD}"/>
              </a:ext>
            </a:extLst>
          </p:cNvPr>
          <p:cNvSpPr>
            <a:spLocks noGrp="1"/>
          </p:cNvSpPr>
          <p:nvPr>
            <p:ph type="title"/>
          </p:nvPr>
        </p:nvSpPr>
        <p:spPr/>
        <p:txBody>
          <a:bodyPr/>
          <a:lstStyle/>
          <a:p>
            <a:r>
              <a:rPr lang="en-IN" dirty="0"/>
              <a:t>AI and Machine Learning Integration</a:t>
            </a:r>
            <a:endParaRPr lang="en-GB" dirty="0"/>
          </a:p>
        </p:txBody>
      </p:sp>
      <p:sp>
        <p:nvSpPr>
          <p:cNvPr id="6" name="Text Placeholder 4">
            <a:extLst>
              <a:ext uri="{FF2B5EF4-FFF2-40B4-BE49-F238E27FC236}">
                <a16:creationId xmlns:a16="http://schemas.microsoft.com/office/drawing/2014/main" id="{2BEE9AAA-FDDA-963B-42FD-289C91BD5D00}"/>
              </a:ext>
            </a:extLst>
          </p:cNvPr>
          <p:cNvSpPr txBox="1">
            <a:spLocks/>
          </p:cNvSpPr>
          <p:nvPr/>
        </p:nvSpPr>
        <p:spPr>
          <a:xfrm>
            <a:off x="479376" y="1353010"/>
            <a:ext cx="5760640" cy="2547960"/>
          </a:xfrm>
          <a:prstGeom prst="rect">
            <a:avLst/>
          </a:prstGeom>
        </p:spPr>
        <p:txBody>
          <a:bodyPr vert="horz" lIns="0" tIns="0" rIns="0" bIns="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j-lt"/>
                <a:ea typeface="+mn-ea"/>
                <a:cs typeface="+mn-cs"/>
              </a:defRPr>
            </a:lvl1pPr>
            <a:lvl2pPr marL="266700" indent="-177800" algn="l" defTabSz="914400" rtl="0" eaLnBrk="1" latinLnBrk="0" hangingPunct="1">
              <a:lnSpc>
                <a:spcPct val="90000"/>
              </a:lnSpc>
              <a:spcBef>
                <a:spcPts val="500"/>
              </a:spcBef>
              <a:buClr>
                <a:schemeClr val="accent1"/>
              </a:buClr>
              <a:buFont typeface="Wingdings" panose="05000000000000000000" pitchFamily="2" charset="2"/>
              <a:buChar char="§"/>
              <a:defRPr sz="1800" kern="1200">
                <a:solidFill>
                  <a:schemeClr val="tx1"/>
                </a:solidFill>
                <a:latin typeface="+mj-lt"/>
                <a:ea typeface="+mn-ea"/>
                <a:cs typeface="+mn-cs"/>
              </a:defRPr>
            </a:lvl2pPr>
            <a:lvl3pPr marL="444500" indent="-177800" algn="l" defTabSz="914400" rtl="0" eaLnBrk="1" latinLnBrk="0" hangingPunct="1">
              <a:lnSpc>
                <a:spcPct val="90000"/>
              </a:lnSpc>
              <a:spcBef>
                <a:spcPts val="500"/>
              </a:spcBef>
              <a:buClr>
                <a:schemeClr val="accent2"/>
              </a:buClr>
              <a:buFont typeface="Arial" panose="020B0604020202020204" pitchFamily="34" charset="0"/>
              <a:buChar char="•"/>
              <a:defRPr sz="1600" kern="1200">
                <a:solidFill>
                  <a:schemeClr val="tx1"/>
                </a:solidFill>
                <a:latin typeface="+mj-lt"/>
                <a:ea typeface="+mn-ea"/>
                <a:cs typeface="+mn-cs"/>
              </a:defRPr>
            </a:lvl3pPr>
            <a:lvl4pPr marL="622300" indent="-177800" algn="l" defTabSz="914400" rtl="0" eaLnBrk="1" latinLnBrk="0" hangingPunct="1">
              <a:lnSpc>
                <a:spcPct val="90000"/>
              </a:lnSpc>
              <a:spcBef>
                <a:spcPts val="500"/>
              </a:spcBef>
              <a:buClr>
                <a:schemeClr val="accent3"/>
              </a:buClr>
              <a:buFont typeface="Verdana" panose="020B0604030504040204" pitchFamily="34" charset="0"/>
              <a:buChar char="‒"/>
              <a:defRPr sz="1400" kern="1200">
                <a:solidFill>
                  <a:schemeClr val="tx1"/>
                </a:solidFill>
                <a:latin typeface="+mj-lt"/>
                <a:ea typeface="+mn-ea"/>
                <a:cs typeface="+mn-cs"/>
              </a:defRPr>
            </a:lvl4pPr>
            <a:lvl5pPr marL="812800" indent="-190500" algn="l" defTabSz="914400" rtl="0" eaLnBrk="1" latinLnBrk="0" hangingPunct="1">
              <a:lnSpc>
                <a:spcPct val="90000"/>
              </a:lnSpc>
              <a:spcBef>
                <a:spcPts val="500"/>
              </a:spcBef>
              <a:buClr>
                <a:schemeClr val="accent5"/>
              </a:buClr>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dirty="0"/>
              <a:t> Personalized Insights:</a:t>
            </a:r>
          </a:p>
          <a:p>
            <a:pPr lvl="2"/>
            <a:r>
              <a:rPr lang="en-IN" dirty="0"/>
              <a:t>Activity and sleep pattern recognition</a:t>
            </a:r>
          </a:p>
          <a:p>
            <a:pPr lvl="2"/>
            <a:r>
              <a:rPr lang="en-IN" dirty="0"/>
              <a:t>Predictive health alerts</a:t>
            </a:r>
          </a:p>
          <a:p>
            <a:pPr lvl="2"/>
            <a:r>
              <a:rPr lang="en-IN" dirty="0"/>
              <a:t>Adaptive coaching and recommendations</a:t>
            </a:r>
            <a:endParaRPr lang="en-GB" dirty="0"/>
          </a:p>
        </p:txBody>
      </p:sp>
      <p:sp>
        <p:nvSpPr>
          <p:cNvPr id="7" name="Text Placeholder 4">
            <a:extLst>
              <a:ext uri="{FF2B5EF4-FFF2-40B4-BE49-F238E27FC236}">
                <a16:creationId xmlns:a16="http://schemas.microsoft.com/office/drawing/2014/main" id="{E1D7A544-E818-2B81-C311-67FE0D746EEB}"/>
              </a:ext>
            </a:extLst>
          </p:cNvPr>
          <p:cNvSpPr txBox="1">
            <a:spLocks/>
          </p:cNvSpPr>
          <p:nvPr/>
        </p:nvSpPr>
        <p:spPr>
          <a:xfrm>
            <a:off x="479376" y="2957030"/>
            <a:ext cx="4193816" cy="2547960"/>
          </a:xfrm>
          <a:prstGeom prst="rect">
            <a:avLst/>
          </a:prstGeom>
        </p:spPr>
        <p:txBody>
          <a:bodyPr vert="horz" lIns="0" tIns="0" rIns="0" bIns="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j-lt"/>
                <a:ea typeface="+mn-ea"/>
                <a:cs typeface="+mn-cs"/>
              </a:defRPr>
            </a:lvl1pPr>
            <a:lvl2pPr marL="266700" indent="-177800" algn="l" defTabSz="914400" rtl="0" eaLnBrk="1" latinLnBrk="0" hangingPunct="1">
              <a:lnSpc>
                <a:spcPct val="90000"/>
              </a:lnSpc>
              <a:spcBef>
                <a:spcPts val="500"/>
              </a:spcBef>
              <a:buClr>
                <a:schemeClr val="accent1"/>
              </a:buClr>
              <a:buFont typeface="Wingdings" panose="05000000000000000000" pitchFamily="2" charset="2"/>
              <a:buChar char="§"/>
              <a:defRPr sz="1800" kern="1200">
                <a:solidFill>
                  <a:schemeClr val="tx1"/>
                </a:solidFill>
                <a:latin typeface="+mj-lt"/>
                <a:ea typeface="+mn-ea"/>
                <a:cs typeface="+mn-cs"/>
              </a:defRPr>
            </a:lvl2pPr>
            <a:lvl3pPr marL="444500" indent="-177800" algn="l" defTabSz="914400" rtl="0" eaLnBrk="1" latinLnBrk="0" hangingPunct="1">
              <a:lnSpc>
                <a:spcPct val="90000"/>
              </a:lnSpc>
              <a:spcBef>
                <a:spcPts val="500"/>
              </a:spcBef>
              <a:buClr>
                <a:schemeClr val="accent2"/>
              </a:buClr>
              <a:buFont typeface="Arial" panose="020B0604020202020204" pitchFamily="34" charset="0"/>
              <a:buChar char="•"/>
              <a:defRPr sz="1600" kern="1200">
                <a:solidFill>
                  <a:schemeClr val="tx1"/>
                </a:solidFill>
                <a:latin typeface="+mj-lt"/>
                <a:ea typeface="+mn-ea"/>
                <a:cs typeface="+mn-cs"/>
              </a:defRPr>
            </a:lvl3pPr>
            <a:lvl4pPr marL="622300" indent="-177800" algn="l" defTabSz="914400" rtl="0" eaLnBrk="1" latinLnBrk="0" hangingPunct="1">
              <a:lnSpc>
                <a:spcPct val="90000"/>
              </a:lnSpc>
              <a:spcBef>
                <a:spcPts val="500"/>
              </a:spcBef>
              <a:buClr>
                <a:schemeClr val="accent3"/>
              </a:buClr>
              <a:buFont typeface="Verdana" panose="020B0604030504040204" pitchFamily="34" charset="0"/>
              <a:buChar char="‒"/>
              <a:defRPr sz="1400" kern="1200">
                <a:solidFill>
                  <a:schemeClr val="tx1"/>
                </a:solidFill>
                <a:latin typeface="+mj-lt"/>
                <a:ea typeface="+mn-ea"/>
                <a:cs typeface="+mn-cs"/>
              </a:defRPr>
            </a:lvl4pPr>
            <a:lvl5pPr marL="812800" indent="-190500" algn="l" defTabSz="914400" rtl="0" eaLnBrk="1" latinLnBrk="0" hangingPunct="1">
              <a:lnSpc>
                <a:spcPct val="90000"/>
              </a:lnSpc>
              <a:spcBef>
                <a:spcPts val="500"/>
              </a:spcBef>
              <a:buClr>
                <a:schemeClr val="accent5"/>
              </a:buClr>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dirty="0"/>
              <a:t> Computer Vision</a:t>
            </a:r>
          </a:p>
          <a:p>
            <a:pPr lvl="2"/>
            <a:r>
              <a:rPr lang="en-IN" dirty="0"/>
              <a:t>Gesture recognition</a:t>
            </a:r>
          </a:p>
          <a:p>
            <a:pPr lvl="2"/>
            <a:r>
              <a:rPr lang="en-IN" dirty="0"/>
              <a:t>Object and face recognition</a:t>
            </a:r>
          </a:p>
          <a:p>
            <a:pPr lvl="2"/>
            <a:r>
              <a:rPr lang="en-IN" dirty="0"/>
              <a:t>Real-time scene understanding</a:t>
            </a:r>
            <a:endParaRPr lang="en-GB" dirty="0"/>
          </a:p>
        </p:txBody>
      </p:sp>
      <p:sp>
        <p:nvSpPr>
          <p:cNvPr id="8" name="Text Placeholder 4">
            <a:extLst>
              <a:ext uri="{FF2B5EF4-FFF2-40B4-BE49-F238E27FC236}">
                <a16:creationId xmlns:a16="http://schemas.microsoft.com/office/drawing/2014/main" id="{9A28A9A9-3102-18D1-C5E8-13FA15B99FE2}"/>
              </a:ext>
            </a:extLst>
          </p:cNvPr>
          <p:cNvSpPr txBox="1">
            <a:spLocks/>
          </p:cNvSpPr>
          <p:nvPr/>
        </p:nvSpPr>
        <p:spPr>
          <a:xfrm>
            <a:off x="502048" y="4653136"/>
            <a:ext cx="4193816" cy="2547960"/>
          </a:xfrm>
          <a:prstGeom prst="rect">
            <a:avLst/>
          </a:prstGeom>
        </p:spPr>
        <p:txBody>
          <a:bodyPr vert="horz" lIns="0" tIns="0" rIns="0" bIns="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j-lt"/>
                <a:ea typeface="+mn-ea"/>
                <a:cs typeface="+mn-cs"/>
              </a:defRPr>
            </a:lvl1pPr>
            <a:lvl2pPr marL="266700" indent="-177800" algn="l" defTabSz="914400" rtl="0" eaLnBrk="1" latinLnBrk="0" hangingPunct="1">
              <a:lnSpc>
                <a:spcPct val="90000"/>
              </a:lnSpc>
              <a:spcBef>
                <a:spcPts val="500"/>
              </a:spcBef>
              <a:buClr>
                <a:schemeClr val="accent1"/>
              </a:buClr>
              <a:buFont typeface="Wingdings" panose="05000000000000000000" pitchFamily="2" charset="2"/>
              <a:buChar char="§"/>
              <a:defRPr sz="1800" kern="1200">
                <a:solidFill>
                  <a:schemeClr val="tx1"/>
                </a:solidFill>
                <a:latin typeface="+mj-lt"/>
                <a:ea typeface="+mn-ea"/>
                <a:cs typeface="+mn-cs"/>
              </a:defRPr>
            </a:lvl2pPr>
            <a:lvl3pPr marL="444500" indent="-177800" algn="l" defTabSz="914400" rtl="0" eaLnBrk="1" latinLnBrk="0" hangingPunct="1">
              <a:lnSpc>
                <a:spcPct val="90000"/>
              </a:lnSpc>
              <a:spcBef>
                <a:spcPts val="500"/>
              </a:spcBef>
              <a:buClr>
                <a:schemeClr val="accent2"/>
              </a:buClr>
              <a:buFont typeface="Arial" panose="020B0604020202020204" pitchFamily="34" charset="0"/>
              <a:buChar char="•"/>
              <a:defRPr sz="1600" kern="1200">
                <a:solidFill>
                  <a:schemeClr val="tx1"/>
                </a:solidFill>
                <a:latin typeface="+mj-lt"/>
                <a:ea typeface="+mn-ea"/>
                <a:cs typeface="+mn-cs"/>
              </a:defRPr>
            </a:lvl3pPr>
            <a:lvl4pPr marL="622300" indent="-177800" algn="l" defTabSz="914400" rtl="0" eaLnBrk="1" latinLnBrk="0" hangingPunct="1">
              <a:lnSpc>
                <a:spcPct val="90000"/>
              </a:lnSpc>
              <a:spcBef>
                <a:spcPts val="500"/>
              </a:spcBef>
              <a:buClr>
                <a:schemeClr val="accent3"/>
              </a:buClr>
              <a:buFont typeface="Verdana" panose="020B0604030504040204" pitchFamily="34" charset="0"/>
              <a:buChar char="‒"/>
              <a:defRPr sz="1400" kern="1200">
                <a:solidFill>
                  <a:schemeClr val="tx1"/>
                </a:solidFill>
                <a:latin typeface="+mj-lt"/>
                <a:ea typeface="+mn-ea"/>
                <a:cs typeface="+mn-cs"/>
              </a:defRPr>
            </a:lvl4pPr>
            <a:lvl5pPr marL="812800" indent="-190500" algn="l" defTabSz="914400" rtl="0" eaLnBrk="1" latinLnBrk="0" hangingPunct="1">
              <a:lnSpc>
                <a:spcPct val="90000"/>
              </a:lnSpc>
              <a:spcBef>
                <a:spcPts val="500"/>
              </a:spcBef>
              <a:buClr>
                <a:schemeClr val="accent5"/>
              </a:buClr>
              <a:buFont typeface="Arial" panose="020B0604020202020204" pitchFamily="34"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r>
              <a:rPr lang="en-US" dirty="0"/>
              <a:t> Voice Assistants</a:t>
            </a:r>
          </a:p>
          <a:p>
            <a:pPr lvl="2"/>
            <a:r>
              <a:rPr lang="en-IN" dirty="0"/>
              <a:t>Hands-free control and queries</a:t>
            </a:r>
          </a:p>
          <a:p>
            <a:pPr lvl="2"/>
            <a:r>
              <a:rPr lang="en-IN" dirty="0"/>
              <a:t>Natural language processing</a:t>
            </a:r>
          </a:p>
          <a:p>
            <a:pPr lvl="2"/>
            <a:r>
              <a:rPr lang="en-IN" dirty="0"/>
              <a:t>Context-aware responses</a:t>
            </a:r>
            <a:endParaRPr lang="en-GB" dirty="0"/>
          </a:p>
        </p:txBody>
      </p:sp>
      <p:pic>
        <p:nvPicPr>
          <p:cNvPr id="3" name="Picture 2" descr="Person with VR headset">
            <a:extLst>
              <a:ext uri="{FF2B5EF4-FFF2-40B4-BE49-F238E27FC236}">
                <a16:creationId xmlns:a16="http://schemas.microsoft.com/office/drawing/2014/main" id="{62C116A6-C32B-FC2F-99DE-6F07FE66F4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01040" y="2098359"/>
            <a:ext cx="5112568" cy="3406631"/>
          </a:xfrm>
          <a:prstGeom prst="rect">
            <a:avLst/>
          </a:prstGeom>
        </p:spPr>
      </p:pic>
    </p:spTree>
    <p:extLst>
      <p:ext uri="{BB962C8B-B14F-4D97-AF65-F5344CB8AC3E}">
        <p14:creationId xmlns:p14="http://schemas.microsoft.com/office/powerpoint/2010/main" val="40854542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pour une image  1">
            <a:extLst>
              <a:ext uri="{FF2B5EF4-FFF2-40B4-BE49-F238E27FC236}">
                <a16:creationId xmlns:a16="http://schemas.microsoft.com/office/drawing/2014/main" id="{303A75A8-FCE0-4121-B68F-DBCEADABDE77}"/>
              </a:ext>
            </a:extLst>
          </p:cNvPr>
          <p:cNvSpPr>
            <a:spLocks noGrp="1"/>
          </p:cNvSpPr>
          <p:nvPr>
            <p:ph type="pic" sz="quarter" idx="10"/>
          </p:nvPr>
        </p:nvSpPr>
        <p:spPr/>
        <p:txBody>
          <a:bodyPr/>
          <a:lstStyle/>
          <a:p>
            <a:endParaRPr lang="en-IN" dirty="0"/>
          </a:p>
        </p:txBody>
      </p:sp>
      <p:sp>
        <p:nvSpPr>
          <p:cNvPr id="3" name="Espace réservé du texte 2">
            <a:extLst>
              <a:ext uri="{FF2B5EF4-FFF2-40B4-BE49-F238E27FC236}">
                <a16:creationId xmlns:a16="http://schemas.microsoft.com/office/drawing/2014/main" id="{D8851A46-C6AE-4E73-8B8D-CDC0CD9F32CF}"/>
              </a:ext>
            </a:extLst>
          </p:cNvPr>
          <p:cNvSpPr>
            <a:spLocks noGrp="1"/>
          </p:cNvSpPr>
          <p:nvPr>
            <p:ph type="body" sz="quarter" idx="11"/>
          </p:nvPr>
        </p:nvSpPr>
        <p:spPr/>
        <p:txBody>
          <a:bodyPr/>
          <a:lstStyle/>
          <a:p>
            <a:r>
              <a:rPr lang="en-US" dirty="0"/>
              <a:t>Q&amp;A and </a:t>
            </a:r>
          </a:p>
          <a:p>
            <a:r>
              <a:rPr lang="en-US" dirty="0"/>
              <a:t>Interaction</a:t>
            </a:r>
          </a:p>
        </p:txBody>
      </p:sp>
    </p:spTree>
    <p:extLst>
      <p:ext uri="{BB962C8B-B14F-4D97-AF65-F5344CB8AC3E}">
        <p14:creationId xmlns:p14="http://schemas.microsoft.com/office/powerpoint/2010/main" val="29669892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em44n44YJU.b0ydlTb3OJw"/>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em44n44YJU.b0ydlTb3OJw"/>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em44n44YJU.b0ydlTb3OJw"/>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pem44n44YJU.b0ydlTb3OJw"/>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Capgemini Master">
  <a:themeElements>
    <a:clrScheme name="Capgemini Palette">
      <a:dk1>
        <a:sysClr val="windowText" lastClr="000000"/>
      </a:dk1>
      <a:lt1>
        <a:srgbClr val="FFFFFF"/>
      </a:lt1>
      <a:dk2>
        <a:srgbClr val="2B0A3D"/>
      </a:dk2>
      <a:lt2>
        <a:srgbClr val="ECECEC"/>
      </a:lt2>
      <a:accent1>
        <a:srgbClr val="0070AD"/>
      </a:accent1>
      <a:accent2>
        <a:srgbClr val="12ABDB"/>
      </a:accent2>
      <a:accent3>
        <a:srgbClr val="2B0A3D"/>
      </a:accent3>
      <a:accent4>
        <a:srgbClr val="FF304C"/>
      </a:accent4>
      <a:accent5>
        <a:srgbClr val="95E616"/>
      </a:accent5>
      <a:accent6>
        <a:srgbClr val="00C37B"/>
      </a:accent6>
      <a:hlink>
        <a:srgbClr val="88D5ED"/>
      </a:hlink>
      <a:folHlink>
        <a:srgbClr val="7E39BA"/>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template_Capgemini-Engineering.potx" id="{D1B38B4A-46A7-4909-BDBD-C3683F5CC9AE}" vid="{DD2A7401-098D-43FC-8578-ADBDC824BF4C}"/>
    </a:ext>
  </a:extLst>
</a:theme>
</file>

<file path=ppt/theme/theme2.xml><?xml version="1.0" encoding="utf-8"?>
<a:theme xmlns:a="http://schemas.openxmlformats.org/drawingml/2006/main" name="Section break">
  <a:themeElements>
    <a:clrScheme name="Capgemini Palette">
      <a:dk1>
        <a:sysClr val="windowText" lastClr="000000"/>
      </a:dk1>
      <a:lt1>
        <a:srgbClr val="FFFFFF"/>
      </a:lt1>
      <a:dk2>
        <a:srgbClr val="2B143D"/>
      </a:dk2>
      <a:lt2>
        <a:srgbClr val="E6E7E7"/>
      </a:lt2>
      <a:accent1>
        <a:srgbClr val="0070AD"/>
      </a:accent1>
      <a:accent2>
        <a:srgbClr val="12ABDB"/>
      </a:accent2>
      <a:accent3>
        <a:srgbClr val="2B143D"/>
      </a:accent3>
      <a:accent4>
        <a:srgbClr val="FF304C"/>
      </a:accent4>
      <a:accent5>
        <a:srgbClr val="95E616"/>
      </a:accent5>
      <a:accent6>
        <a:srgbClr val="00C37B"/>
      </a:accent6>
      <a:hlink>
        <a:srgbClr val="88D5ED"/>
      </a:hlink>
      <a:folHlink>
        <a:srgbClr val="7E39BA"/>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template_Capgemini-Engineering.potx" id="{D1B38B4A-46A7-4909-BDBD-C3683F5CC9AE}" vid="{2D43BBE2-D768-47F4-AAF2-B43FC04EEB98}"/>
    </a:ext>
  </a:extLst>
</a:theme>
</file>

<file path=ppt/theme/theme3.xml><?xml version="1.0" encoding="utf-8"?>
<a:theme xmlns:a="http://schemas.openxmlformats.org/drawingml/2006/main" name="Cover options">
  <a:themeElements>
    <a:clrScheme name="Capgemini Palette">
      <a:dk1>
        <a:sysClr val="windowText" lastClr="000000"/>
      </a:dk1>
      <a:lt1>
        <a:srgbClr val="FFFFFF"/>
      </a:lt1>
      <a:dk2>
        <a:srgbClr val="2B143D"/>
      </a:dk2>
      <a:lt2>
        <a:srgbClr val="E6E7E7"/>
      </a:lt2>
      <a:accent1>
        <a:srgbClr val="0070AD"/>
      </a:accent1>
      <a:accent2>
        <a:srgbClr val="12ABDB"/>
      </a:accent2>
      <a:accent3>
        <a:srgbClr val="2B143D"/>
      </a:accent3>
      <a:accent4>
        <a:srgbClr val="FF304C"/>
      </a:accent4>
      <a:accent5>
        <a:srgbClr val="95E616"/>
      </a:accent5>
      <a:accent6>
        <a:srgbClr val="00C37B"/>
      </a:accent6>
      <a:hlink>
        <a:srgbClr val="88D5ED"/>
      </a:hlink>
      <a:folHlink>
        <a:srgbClr val="7E39BA"/>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template_Capgemini-Engineering.potx" id="{D1B38B4A-46A7-4909-BDBD-C3683F5CC9AE}" vid="{990C1DF4-7678-438A-A92C-CBDFDFBDE094}"/>
    </a:ext>
  </a:extLst>
</a:theme>
</file>

<file path=ppt/theme/theme4.xml><?xml version="1.0" encoding="utf-8"?>
<a:theme xmlns:a="http://schemas.openxmlformats.org/drawingml/2006/main" name="Final slides">
  <a:themeElements>
    <a:clrScheme name="Capgemini Palette">
      <a:dk1>
        <a:sysClr val="windowText" lastClr="000000"/>
      </a:dk1>
      <a:lt1>
        <a:srgbClr val="FFFFFF"/>
      </a:lt1>
      <a:dk2>
        <a:srgbClr val="2B143D"/>
      </a:dk2>
      <a:lt2>
        <a:srgbClr val="ECECEC"/>
      </a:lt2>
      <a:accent1>
        <a:srgbClr val="0070AD"/>
      </a:accent1>
      <a:accent2>
        <a:srgbClr val="12ABDB"/>
      </a:accent2>
      <a:accent3>
        <a:srgbClr val="2B143D"/>
      </a:accent3>
      <a:accent4>
        <a:srgbClr val="FF304C"/>
      </a:accent4>
      <a:accent5>
        <a:srgbClr val="95E616"/>
      </a:accent5>
      <a:accent6>
        <a:srgbClr val="00C37B"/>
      </a:accent6>
      <a:hlink>
        <a:srgbClr val="88D5ED"/>
      </a:hlink>
      <a:folHlink>
        <a:srgbClr val="7E39BA"/>
      </a:folHlink>
    </a:clrScheme>
    <a:fontScheme name="Capgemini">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template_Capgemini-Engineering.potx" id="{D1B38B4A-46A7-4909-BDBD-C3683F5CC9AE}" vid="{825C3BD6-30A5-41A0-B2D3-EF9320ED1147}"/>
    </a:ext>
  </a:extLst>
</a:theme>
</file>

<file path=ppt/theme/theme5.xml><?xml version="1.0" encoding="utf-8"?>
<a:theme xmlns:a="http://schemas.openxmlformats.org/drawingml/2006/main" name="Tema do Office">
  <a:themeElements>
    <a:clrScheme name="Capgemini Palette">
      <a:dk1>
        <a:sysClr val="windowText" lastClr="000000"/>
      </a:dk1>
      <a:lt1>
        <a:srgbClr val="FFFFFF"/>
      </a:lt1>
      <a:dk2>
        <a:srgbClr val="2B143D"/>
      </a:dk2>
      <a:lt2>
        <a:srgbClr val="E6E7E7"/>
      </a:lt2>
      <a:accent1>
        <a:srgbClr val="0070AD"/>
      </a:accent1>
      <a:accent2>
        <a:srgbClr val="12ABDB"/>
      </a:accent2>
      <a:accent3>
        <a:srgbClr val="2B143D"/>
      </a:accent3>
      <a:accent4>
        <a:srgbClr val="FF304C"/>
      </a:accent4>
      <a:accent5>
        <a:srgbClr val="95E616"/>
      </a:accent5>
      <a:accent6>
        <a:srgbClr val="00C37B"/>
      </a:accent6>
      <a:hlink>
        <a:srgbClr val="88D5ED"/>
      </a:hlink>
      <a:folHlink>
        <a:srgbClr val="7E39BA"/>
      </a:folHlink>
    </a:clrScheme>
    <a:fontScheme name="Capgemini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Capgemini Palette">
      <a:dk1>
        <a:sysClr val="windowText" lastClr="000000"/>
      </a:dk1>
      <a:lt1>
        <a:srgbClr val="FFFFFF"/>
      </a:lt1>
      <a:dk2>
        <a:srgbClr val="2B143D"/>
      </a:dk2>
      <a:lt2>
        <a:srgbClr val="E6E7E7"/>
      </a:lt2>
      <a:accent1>
        <a:srgbClr val="0070AD"/>
      </a:accent1>
      <a:accent2>
        <a:srgbClr val="12ABDB"/>
      </a:accent2>
      <a:accent3>
        <a:srgbClr val="2B143D"/>
      </a:accent3>
      <a:accent4>
        <a:srgbClr val="FF304C"/>
      </a:accent4>
      <a:accent5>
        <a:srgbClr val="95E616"/>
      </a:accent5>
      <a:accent6>
        <a:srgbClr val="00C37B"/>
      </a:accent6>
      <a:hlink>
        <a:srgbClr val="88D5ED"/>
      </a:hlink>
      <a:folHlink>
        <a:srgbClr val="7E39BA"/>
      </a:folHlink>
    </a:clrScheme>
    <a:fontScheme name="Capgemini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B834EF3EDDB4447969899EBD289C565" ma:contentTypeVersion="0" ma:contentTypeDescription="Create a new document." ma:contentTypeScope="" ma:versionID="26841f65330ed1f10e546176cd4fb696">
  <xsd:schema xmlns:xsd="http://www.w3.org/2001/XMLSchema" xmlns:xs="http://www.w3.org/2001/XMLSchema" xmlns:p="http://schemas.microsoft.com/office/2006/metadata/properties" targetNamespace="http://schemas.microsoft.com/office/2006/metadata/properties" ma:root="true" ma:fieldsID="1b05d82d297216baf5b26c55225140df">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1CDD18F-07F2-4AAA-81F0-D0BCEDA244B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C1B10BA4-45DB-4BE4-A597-7EDB18C72743}">
  <ds:schemaRefs>
    <ds:schemaRef ds:uri="http://schemas.microsoft.com/sharepoint/v3/contenttype/forms"/>
  </ds:schemaRefs>
</ds:datastoreItem>
</file>

<file path=customXml/itemProps3.xml><?xml version="1.0" encoding="utf-8"?>
<ds:datastoreItem xmlns:ds="http://schemas.openxmlformats.org/officeDocument/2006/customXml" ds:itemID="{E6005DE4-BB6E-423A-BABF-D2752B15B873}">
  <ds:schemaRefs>
    <ds:schemaRef ds:uri="http://schemas.microsoft.com/office/2006/metadata/properties"/>
    <ds:schemaRef ds:uri="http://schemas.microsoft.com/office/infopath/2007/PartnerControls"/>
  </ds:schemaRefs>
</ds:datastoreItem>
</file>

<file path=docMetadata/LabelInfo.xml><?xml version="1.0" encoding="utf-8"?>
<clbl:labelList xmlns:clbl="http://schemas.microsoft.com/office/2020/mipLabelMetadata">
  <clbl:label id="{76a2ae5a-9f00-4f6b-95ed-5d33d77c4d61}" enabled="0" method="" siteId="{76a2ae5a-9f00-4f6b-95ed-5d33d77c4d61}" removed="1"/>
</clbl:labelList>
</file>

<file path=docProps/app.xml><?xml version="1.0" encoding="utf-8"?>
<Properties xmlns="http://schemas.openxmlformats.org/officeDocument/2006/extended-properties" xmlns:vt="http://schemas.openxmlformats.org/officeDocument/2006/docPropsVTypes">
  <Template>ADC and PWM Programming Training</Template>
  <TotalTime>517</TotalTime>
  <Words>307</Words>
  <Application>Microsoft Office PowerPoint</Application>
  <PresentationFormat>Widescreen</PresentationFormat>
  <Paragraphs>74</Paragraphs>
  <Slides>9</Slides>
  <Notes>1</Notes>
  <HiddenSlides>0</HiddenSlides>
  <MMClips>0</MMClips>
  <ScaleCrop>false</ScaleCrop>
  <HeadingPairs>
    <vt:vector size="8" baseType="variant">
      <vt:variant>
        <vt:lpstr>Fonts Used</vt:lpstr>
      </vt:variant>
      <vt:variant>
        <vt:i4>3</vt:i4>
      </vt:variant>
      <vt:variant>
        <vt:lpstr>Theme</vt:lpstr>
      </vt:variant>
      <vt:variant>
        <vt:i4>4</vt:i4>
      </vt:variant>
      <vt:variant>
        <vt:lpstr>Embedded OLE Servers</vt:lpstr>
      </vt:variant>
      <vt:variant>
        <vt:i4>1</vt:i4>
      </vt:variant>
      <vt:variant>
        <vt:lpstr>Slide Titles</vt:lpstr>
      </vt:variant>
      <vt:variant>
        <vt:i4>9</vt:i4>
      </vt:variant>
    </vt:vector>
  </HeadingPairs>
  <TitlesOfParts>
    <vt:vector size="17" baseType="lpstr">
      <vt:lpstr>Arial</vt:lpstr>
      <vt:lpstr>Verdana</vt:lpstr>
      <vt:lpstr>Wingdings</vt:lpstr>
      <vt:lpstr>Capgemini Master</vt:lpstr>
      <vt:lpstr>Section break</vt:lpstr>
      <vt:lpstr>Cover options</vt:lpstr>
      <vt:lpstr>Final slides</vt:lpstr>
      <vt:lpstr>think-cell Slide</vt:lpstr>
      <vt:lpstr>PowerPoint Presentation</vt:lpstr>
      <vt:lpstr>Agenda</vt:lpstr>
      <vt:lpstr>What are Wearable Devices?</vt:lpstr>
      <vt:lpstr>Evolution and History</vt:lpstr>
      <vt:lpstr>Key Components</vt:lpstr>
      <vt:lpstr>AI and Machine Learning Integration</vt:lpstr>
      <vt:lpstr>PowerPoint Presentation</vt:lpstr>
      <vt:lpstr>PowerPoint Presentation</vt:lpstr>
      <vt:lpstr>PowerPoint Presentation</vt:lpstr>
    </vt:vector>
  </TitlesOfParts>
  <Company>Capgemini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ppt template</dc:subject>
  <dc:creator>Prakash B, Bhanu</dc:creator>
  <cp:lastModifiedBy>Prakash B, Bhanu</cp:lastModifiedBy>
  <cp:revision>23</cp:revision>
  <dcterms:created xsi:type="dcterms:W3CDTF">2021-10-28T02:03:41Z</dcterms:created>
  <dcterms:modified xsi:type="dcterms:W3CDTF">2025-10-15T05:23:18Z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0x0101008B834EF3EDDB4447969899EBD289C565</vt:lpwstr>
  </property>
</Properties>
</file>

<file path=docProps/thumbnail.jpeg>
</file>